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858" r:id="rId2"/>
    <p:sldMasterId id="2147483891" r:id="rId3"/>
    <p:sldMasterId id="2147483924" r:id="rId4"/>
  </p:sldMasterIdLst>
  <p:notesMasterIdLst>
    <p:notesMasterId r:id="rId33"/>
  </p:notesMasterIdLst>
  <p:handoutMasterIdLst>
    <p:handoutMasterId r:id="rId34"/>
  </p:handoutMasterIdLst>
  <p:sldIdLst>
    <p:sldId id="379" r:id="rId5"/>
    <p:sldId id="400" r:id="rId6"/>
    <p:sldId id="403" r:id="rId7"/>
    <p:sldId id="405" r:id="rId8"/>
    <p:sldId id="404" r:id="rId9"/>
    <p:sldId id="391" r:id="rId10"/>
    <p:sldId id="406" r:id="rId11"/>
    <p:sldId id="407" r:id="rId12"/>
    <p:sldId id="392" r:id="rId13"/>
    <p:sldId id="394" r:id="rId14"/>
    <p:sldId id="395" r:id="rId15"/>
    <p:sldId id="398" r:id="rId16"/>
    <p:sldId id="397" r:id="rId17"/>
    <p:sldId id="402" r:id="rId18"/>
    <p:sldId id="399" r:id="rId19"/>
    <p:sldId id="380" r:id="rId20"/>
    <p:sldId id="387" r:id="rId21"/>
    <p:sldId id="382" r:id="rId22"/>
    <p:sldId id="383" r:id="rId23"/>
    <p:sldId id="384" r:id="rId24"/>
    <p:sldId id="385" r:id="rId25"/>
    <p:sldId id="373" r:id="rId26"/>
    <p:sldId id="377" r:id="rId27"/>
    <p:sldId id="374" r:id="rId28"/>
    <p:sldId id="376" r:id="rId29"/>
    <p:sldId id="371" r:id="rId30"/>
    <p:sldId id="372" r:id="rId31"/>
    <p:sldId id="378" r:id="rId32"/>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English" id="{E147C27A-366D-D14A-8D5A-A263EE79CBAD}">
          <p14:sldIdLst>
            <p14:sldId id="379"/>
          </p14:sldIdLst>
        </p14:section>
        <p14:section name="what" id="{D0FE0C15-B481-C846-BC8C-ABECB7CB7C8A}">
          <p14:sldIdLst>
            <p14:sldId id="400"/>
          </p14:sldIdLst>
        </p14:section>
        <p14:section name="why" id="{FADEE009-675E-984B-988C-6C1A80822C11}">
          <p14:sldIdLst>
            <p14:sldId id="403"/>
            <p14:sldId id="405"/>
            <p14:sldId id="404"/>
          </p14:sldIdLst>
        </p14:section>
        <p14:section name="how" id="{84EEF53A-9AC6-6140-A34C-AC62F6F5C3F5}">
          <p14:sldIdLst>
            <p14:sldId id="391"/>
            <p14:sldId id="406"/>
            <p14:sldId id="407"/>
            <p14:sldId id="392"/>
            <p14:sldId id="394"/>
            <p14:sldId id="395"/>
            <p14:sldId id="398"/>
          </p14:sldIdLst>
        </p14:section>
        <p14:section name="roadmap" id="{74A4CFCB-6DD5-2A46-952C-E0647A8FA079}">
          <p14:sldIdLst>
            <p14:sldId id="397"/>
            <p14:sldId id="402"/>
            <p14:sldId id="399"/>
            <p14:sldId id="380"/>
            <p14:sldId id="387"/>
            <p14:sldId id="382"/>
            <p14:sldId id="383"/>
            <p14:sldId id="384"/>
            <p14:sldId id="385"/>
          </p14:sldIdLst>
        </p14:section>
        <p14:section name="Chinese" id="{BDF1C1B7-E8C4-3C40-880A-F7E9BD38D41F}">
          <p14:sldIdLst>
            <p14:sldId id="373"/>
            <p14:sldId id="377"/>
            <p14:sldId id="374"/>
            <p14:sldId id="376"/>
            <p14:sldId id="371"/>
            <p14:sldId id="372"/>
            <p14:sldId id="37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6"/>
    <p:restoredTop sz="78738"/>
  </p:normalViewPr>
  <p:slideViewPr>
    <p:cSldViewPr snapToObjects="1">
      <p:cViewPr varScale="1">
        <p:scale>
          <a:sx n="148" d="100"/>
          <a:sy n="148" d="100"/>
        </p:scale>
        <p:origin x="256" y="1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70" d="100"/>
        <a:sy n="170" d="100"/>
      </p:scale>
      <p:origin x="0" y="0"/>
    </p:cViewPr>
  </p:sorterViewPr>
  <p:notesViewPr>
    <p:cSldViewPr snapToObjects="1">
      <p:cViewPr varScale="1">
        <p:scale>
          <a:sx n="88" d="100"/>
          <a:sy n="88" d="100"/>
        </p:scale>
        <p:origin x="387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EFCCCB-1EB5-5B48-8002-558B20686963}" type="doc">
      <dgm:prSet loTypeId="urn:microsoft.com/office/officeart/2005/8/layout/arrow2" loCatId="" qsTypeId="urn:microsoft.com/office/officeart/2005/8/quickstyle/simple1" qsCatId="simple" csTypeId="urn:microsoft.com/office/officeart/2005/8/colors/accent1_2" csCatId="accent1" phldr="1"/>
      <dgm:spPr/>
    </dgm:pt>
    <dgm:pt modelId="{FCE76ED1-09B5-764C-9488-FEDCDA947937}">
      <dgm:prSet phldrT="[文本]"/>
      <dgm:spPr/>
      <dgm:t>
        <a:bodyPr/>
        <a:lstStyle/>
        <a:p>
          <a:r>
            <a:rPr lang="en-US" altLang="zh-CN" dirty="0"/>
            <a:t>POC</a:t>
          </a:r>
          <a:endParaRPr lang="zh-CN" altLang="en-US" dirty="0"/>
        </a:p>
      </dgm:t>
    </dgm:pt>
    <dgm:pt modelId="{1CFC7DDB-2725-ED4C-97B9-92E6427C1425}" type="parTrans" cxnId="{8ED246D0-E8B3-A048-9BE0-34013D3CD876}">
      <dgm:prSet/>
      <dgm:spPr/>
      <dgm:t>
        <a:bodyPr/>
        <a:lstStyle/>
        <a:p>
          <a:endParaRPr lang="zh-CN" altLang="en-US"/>
        </a:p>
      </dgm:t>
    </dgm:pt>
    <dgm:pt modelId="{44FEECC8-2D1C-9447-A2C1-A6E9EA53E627}" type="sibTrans" cxnId="{8ED246D0-E8B3-A048-9BE0-34013D3CD876}">
      <dgm:prSet/>
      <dgm:spPr/>
      <dgm:t>
        <a:bodyPr/>
        <a:lstStyle/>
        <a:p>
          <a:endParaRPr lang="zh-CN" altLang="en-US"/>
        </a:p>
      </dgm:t>
    </dgm:pt>
    <dgm:pt modelId="{18DFCDA6-FC7C-3D4D-8DD2-652E34C66781}">
      <dgm:prSet phldrT="[文本]"/>
      <dgm:spPr/>
      <dgm:t>
        <a:bodyPr/>
        <a:lstStyle/>
        <a:p>
          <a:r>
            <a:rPr lang="en-US" altLang="zh-CN" dirty="0"/>
            <a:t>Work with </a:t>
          </a:r>
          <a:r>
            <a:rPr lang="en-US" altLang="zh-CN" dirty="0" err="1"/>
            <a:t>MiPasa</a:t>
          </a:r>
          <a:endParaRPr lang="zh-CN" altLang="en-US" dirty="0"/>
        </a:p>
      </dgm:t>
    </dgm:pt>
    <dgm:pt modelId="{0C73A525-2A1B-AE49-A00E-AB20F7A59D70}" type="parTrans" cxnId="{022EFD53-C489-4D46-AFD6-13EB68E5D4E3}">
      <dgm:prSet/>
      <dgm:spPr/>
      <dgm:t>
        <a:bodyPr/>
        <a:lstStyle/>
        <a:p>
          <a:endParaRPr lang="zh-CN" altLang="en-US"/>
        </a:p>
      </dgm:t>
    </dgm:pt>
    <dgm:pt modelId="{F139AD41-4B68-B349-A0A4-811AB141EAC9}" type="sibTrans" cxnId="{022EFD53-C489-4D46-AFD6-13EB68E5D4E3}">
      <dgm:prSet/>
      <dgm:spPr/>
      <dgm:t>
        <a:bodyPr/>
        <a:lstStyle/>
        <a:p>
          <a:endParaRPr lang="zh-CN" altLang="en-US"/>
        </a:p>
      </dgm:t>
    </dgm:pt>
    <dgm:pt modelId="{BA1BD89C-4391-FE40-B9EA-683C09EBB622}" type="pres">
      <dgm:prSet presAssocID="{ADEFCCCB-1EB5-5B48-8002-558B20686963}" presName="arrowDiagram" presStyleCnt="0">
        <dgm:presLayoutVars>
          <dgm:chMax val="5"/>
          <dgm:dir/>
          <dgm:resizeHandles val="exact"/>
        </dgm:presLayoutVars>
      </dgm:prSet>
      <dgm:spPr/>
    </dgm:pt>
    <dgm:pt modelId="{E2007F0C-0374-A946-B1D9-6937BFF0A3A1}" type="pres">
      <dgm:prSet presAssocID="{ADEFCCCB-1EB5-5B48-8002-558B20686963}" presName="arrow" presStyleLbl="bgShp" presStyleIdx="0" presStyleCnt="1"/>
      <dgm:spPr/>
    </dgm:pt>
    <dgm:pt modelId="{780EDE10-10A7-5440-BE7C-AB81CC8F8E49}" type="pres">
      <dgm:prSet presAssocID="{ADEFCCCB-1EB5-5B48-8002-558B20686963}" presName="arrowDiagram2" presStyleCnt="0"/>
      <dgm:spPr/>
    </dgm:pt>
    <dgm:pt modelId="{D47283A7-DB36-7F4E-8616-8E22B739A22B}" type="pres">
      <dgm:prSet presAssocID="{FCE76ED1-09B5-764C-9488-FEDCDA947937}" presName="bullet2a" presStyleLbl="node1" presStyleIdx="0" presStyleCnt="2"/>
      <dgm:spPr/>
    </dgm:pt>
    <dgm:pt modelId="{B176995C-026A-1342-969A-C58DAB37158C}" type="pres">
      <dgm:prSet presAssocID="{FCE76ED1-09B5-764C-9488-FEDCDA947937}" presName="textBox2a" presStyleLbl="revTx" presStyleIdx="0" presStyleCnt="2">
        <dgm:presLayoutVars>
          <dgm:bulletEnabled val="1"/>
        </dgm:presLayoutVars>
      </dgm:prSet>
      <dgm:spPr/>
    </dgm:pt>
    <dgm:pt modelId="{A158BE22-2FA8-5547-93EF-94515F93CBC4}" type="pres">
      <dgm:prSet presAssocID="{18DFCDA6-FC7C-3D4D-8DD2-652E34C66781}" presName="bullet2b" presStyleLbl="node1" presStyleIdx="1" presStyleCnt="2"/>
      <dgm:spPr/>
    </dgm:pt>
    <dgm:pt modelId="{41AB0E1F-4032-CE49-AF3A-BB286BFEC062}" type="pres">
      <dgm:prSet presAssocID="{18DFCDA6-FC7C-3D4D-8DD2-652E34C66781}" presName="textBox2b" presStyleLbl="revTx" presStyleIdx="1" presStyleCnt="2">
        <dgm:presLayoutVars>
          <dgm:bulletEnabled val="1"/>
        </dgm:presLayoutVars>
      </dgm:prSet>
      <dgm:spPr/>
    </dgm:pt>
  </dgm:ptLst>
  <dgm:cxnLst>
    <dgm:cxn modelId="{D15BDC07-BA27-7B40-8B85-A12CFD3249D6}" type="presOf" srcId="{18DFCDA6-FC7C-3D4D-8DD2-652E34C66781}" destId="{41AB0E1F-4032-CE49-AF3A-BB286BFEC062}" srcOrd="0" destOrd="0" presId="urn:microsoft.com/office/officeart/2005/8/layout/arrow2"/>
    <dgm:cxn modelId="{0CA96220-084C-F046-A1FE-881D72855FF7}" type="presOf" srcId="{ADEFCCCB-1EB5-5B48-8002-558B20686963}" destId="{BA1BD89C-4391-FE40-B9EA-683C09EBB622}" srcOrd="0" destOrd="0" presId="urn:microsoft.com/office/officeart/2005/8/layout/arrow2"/>
    <dgm:cxn modelId="{022EFD53-C489-4D46-AFD6-13EB68E5D4E3}" srcId="{ADEFCCCB-1EB5-5B48-8002-558B20686963}" destId="{18DFCDA6-FC7C-3D4D-8DD2-652E34C66781}" srcOrd="1" destOrd="0" parTransId="{0C73A525-2A1B-AE49-A00E-AB20F7A59D70}" sibTransId="{F139AD41-4B68-B349-A0A4-811AB141EAC9}"/>
    <dgm:cxn modelId="{8ED246D0-E8B3-A048-9BE0-34013D3CD876}" srcId="{ADEFCCCB-1EB5-5B48-8002-558B20686963}" destId="{FCE76ED1-09B5-764C-9488-FEDCDA947937}" srcOrd="0" destOrd="0" parTransId="{1CFC7DDB-2725-ED4C-97B9-92E6427C1425}" sibTransId="{44FEECC8-2D1C-9447-A2C1-A6E9EA53E627}"/>
    <dgm:cxn modelId="{10171BE5-59E9-D143-AEA1-C964F1FD15B9}" type="presOf" srcId="{FCE76ED1-09B5-764C-9488-FEDCDA947937}" destId="{B176995C-026A-1342-969A-C58DAB37158C}" srcOrd="0" destOrd="0" presId="urn:microsoft.com/office/officeart/2005/8/layout/arrow2"/>
    <dgm:cxn modelId="{65A4F3D7-6EE1-F843-AEB2-CAFB2A9B8F67}" type="presParOf" srcId="{BA1BD89C-4391-FE40-B9EA-683C09EBB622}" destId="{E2007F0C-0374-A946-B1D9-6937BFF0A3A1}" srcOrd="0" destOrd="0" presId="urn:microsoft.com/office/officeart/2005/8/layout/arrow2"/>
    <dgm:cxn modelId="{F57FFC18-6E1A-5B4E-B739-5B31DE35FA64}" type="presParOf" srcId="{BA1BD89C-4391-FE40-B9EA-683C09EBB622}" destId="{780EDE10-10A7-5440-BE7C-AB81CC8F8E49}" srcOrd="1" destOrd="0" presId="urn:microsoft.com/office/officeart/2005/8/layout/arrow2"/>
    <dgm:cxn modelId="{B9370DC5-871F-4B47-8531-86C4FA1B4AED}" type="presParOf" srcId="{780EDE10-10A7-5440-BE7C-AB81CC8F8E49}" destId="{D47283A7-DB36-7F4E-8616-8E22B739A22B}" srcOrd="0" destOrd="0" presId="urn:microsoft.com/office/officeart/2005/8/layout/arrow2"/>
    <dgm:cxn modelId="{B5C0F3B4-E23C-2C43-8F63-8E16B8C537FC}" type="presParOf" srcId="{780EDE10-10A7-5440-BE7C-AB81CC8F8E49}" destId="{B176995C-026A-1342-969A-C58DAB37158C}" srcOrd="1" destOrd="0" presId="urn:microsoft.com/office/officeart/2005/8/layout/arrow2"/>
    <dgm:cxn modelId="{DCE2DC1D-6887-2E40-AB94-75550976F0FC}" type="presParOf" srcId="{780EDE10-10A7-5440-BE7C-AB81CC8F8E49}" destId="{A158BE22-2FA8-5547-93EF-94515F93CBC4}" srcOrd="2" destOrd="0" presId="urn:microsoft.com/office/officeart/2005/8/layout/arrow2"/>
    <dgm:cxn modelId="{6EA98F29-8241-494C-9FFD-B928EA663A20}" type="presParOf" srcId="{780EDE10-10A7-5440-BE7C-AB81CC8F8E49}" destId="{41AB0E1F-4032-CE49-AF3A-BB286BFEC062}" srcOrd="3"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EFCCCB-1EB5-5B48-8002-558B20686963}" type="doc">
      <dgm:prSet loTypeId="urn:microsoft.com/office/officeart/2005/8/layout/arrow2" loCatId="" qsTypeId="urn:microsoft.com/office/officeart/2005/8/quickstyle/simple1" qsCatId="simple" csTypeId="urn:microsoft.com/office/officeart/2005/8/colors/accent1_2" csCatId="accent1" phldr="1"/>
      <dgm:spPr/>
    </dgm:pt>
    <dgm:pt modelId="{FCE76ED1-09B5-764C-9488-FEDCDA947937}">
      <dgm:prSet phldrT="[文本]"/>
      <dgm:spPr/>
      <dgm:t>
        <a:bodyPr/>
        <a:lstStyle/>
        <a:p>
          <a:r>
            <a:rPr lang="en-US" altLang="zh-CN" dirty="0"/>
            <a:t>POC</a:t>
          </a:r>
          <a:endParaRPr lang="zh-CN" altLang="en-US" dirty="0"/>
        </a:p>
      </dgm:t>
    </dgm:pt>
    <dgm:pt modelId="{1CFC7DDB-2725-ED4C-97B9-92E6427C1425}" type="parTrans" cxnId="{8ED246D0-E8B3-A048-9BE0-34013D3CD876}">
      <dgm:prSet/>
      <dgm:spPr/>
      <dgm:t>
        <a:bodyPr/>
        <a:lstStyle/>
        <a:p>
          <a:endParaRPr lang="zh-CN" altLang="en-US"/>
        </a:p>
      </dgm:t>
    </dgm:pt>
    <dgm:pt modelId="{44FEECC8-2D1C-9447-A2C1-A6E9EA53E627}" type="sibTrans" cxnId="{8ED246D0-E8B3-A048-9BE0-34013D3CD876}">
      <dgm:prSet/>
      <dgm:spPr/>
      <dgm:t>
        <a:bodyPr/>
        <a:lstStyle/>
        <a:p>
          <a:endParaRPr lang="zh-CN" altLang="en-US"/>
        </a:p>
      </dgm:t>
    </dgm:pt>
    <dgm:pt modelId="{18DFCDA6-FC7C-3D4D-8DD2-652E34C66781}">
      <dgm:prSet phldrT="[文本]"/>
      <dgm:spPr/>
      <dgm:t>
        <a:bodyPr/>
        <a:lstStyle/>
        <a:p>
          <a:r>
            <a:rPr lang="en-US" altLang="zh-CN" dirty="0"/>
            <a:t>Work with </a:t>
          </a:r>
          <a:r>
            <a:rPr lang="en-US" altLang="zh-CN" dirty="0" err="1"/>
            <a:t>MiPasa</a:t>
          </a:r>
          <a:endParaRPr lang="zh-CN" altLang="en-US" dirty="0"/>
        </a:p>
      </dgm:t>
    </dgm:pt>
    <dgm:pt modelId="{0C73A525-2A1B-AE49-A00E-AB20F7A59D70}" type="parTrans" cxnId="{022EFD53-C489-4D46-AFD6-13EB68E5D4E3}">
      <dgm:prSet/>
      <dgm:spPr/>
      <dgm:t>
        <a:bodyPr/>
        <a:lstStyle/>
        <a:p>
          <a:endParaRPr lang="zh-CN" altLang="en-US"/>
        </a:p>
      </dgm:t>
    </dgm:pt>
    <dgm:pt modelId="{F139AD41-4B68-B349-A0A4-811AB141EAC9}" type="sibTrans" cxnId="{022EFD53-C489-4D46-AFD6-13EB68E5D4E3}">
      <dgm:prSet/>
      <dgm:spPr/>
      <dgm:t>
        <a:bodyPr/>
        <a:lstStyle/>
        <a:p>
          <a:endParaRPr lang="zh-CN" altLang="en-US"/>
        </a:p>
      </dgm:t>
    </dgm:pt>
    <dgm:pt modelId="{BA1BD89C-4391-FE40-B9EA-683C09EBB622}" type="pres">
      <dgm:prSet presAssocID="{ADEFCCCB-1EB5-5B48-8002-558B20686963}" presName="arrowDiagram" presStyleCnt="0">
        <dgm:presLayoutVars>
          <dgm:chMax val="5"/>
          <dgm:dir/>
          <dgm:resizeHandles val="exact"/>
        </dgm:presLayoutVars>
      </dgm:prSet>
      <dgm:spPr/>
    </dgm:pt>
    <dgm:pt modelId="{E2007F0C-0374-A946-B1D9-6937BFF0A3A1}" type="pres">
      <dgm:prSet presAssocID="{ADEFCCCB-1EB5-5B48-8002-558B20686963}" presName="arrow" presStyleLbl="bgShp" presStyleIdx="0" presStyleCnt="1"/>
      <dgm:spPr/>
    </dgm:pt>
    <dgm:pt modelId="{780EDE10-10A7-5440-BE7C-AB81CC8F8E49}" type="pres">
      <dgm:prSet presAssocID="{ADEFCCCB-1EB5-5B48-8002-558B20686963}" presName="arrowDiagram2" presStyleCnt="0"/>
      <dgm:spPr/>
    </dgm:pt>
    <dgm:pt modelId="{D47283A7-DB36-7F4E-8616-8E22B739A22B}" type="pres">
      <dgm:prSet presAssocID="{FCE76ED1-09B5-764C-9488-FEDCDA947937}" presName="bullet2a" presStyleLbl="node1" presStyleIdx="0" presStyleCnt="2"/>
      <dgm:spPr/>
    </dgm:pt>
    <dgm:pt modelId="{B176995C-026A-1342-969A-C58DAB37158C}" type="pres">
      <dgm:prSet presAssocID="{FCE76ED1-09B5-764C-9488-FEDCDA947937}" presName="textBox2a" presStyleLbl="revTx" presStyleIdx="0" presStyleCnt="2">
        <dgm:presLayoutVars>
          <dgm:bulletEnabled val="1"/>
        </dgm:presLayoutVars>
      </dgm:prSet>
      <dgm:spPr/>
    </dgm:pt>
    <dgm:pt modelId="{A158BE22-2FA8-5547-93EF-94515F93CBC4}" type="pres">
      <dgm:prSet presAssocID="{18DFCDA6-FC7C-3D4D-8DD2-652E34C66781}" presName="bullet2b" presStyleLbl="node1" presStyleIdx="1" presStyleCnt="2"/>
      <dgm:spPr/>
    </dgm:pt>
    <dgm:pt modelId="{41AB0E1F-4032-CE49-AF3A-BB286BFEC062}" type="pres">
      <dgm:prSet presAssocID="{18DFCDA6-FC7C-3D4D-8DD2-652E34C66781}" presName="textBox2b" presStyleLbl="revTx" presStyleIdx="1" presStyleCnt="2">
        <dgm:presLayoutVars>
          <dgm:bulletEnabled val="1"/>
        </dgm:presLayoutVars>
      </dgm:prSet>
      <dgm:spPr/>
    </dgm:pt>
  </dgm:ptLst>
  <dgm:cxnLst>
    <dgm:cxn modelId="{D15BDC07-BA27-7B40-8B85-A12CFD3249D6}" type="presOf" srcId="{18DFCDA6-FC7C-3D4D-8DD2-652E34C66781}" destId="{41AB0E1F-4032-CE49-AF3A-BB286BFEC062}" srcOrd="0" destOrd="0" presId="urn:microsoft.com/office/officeart/2005/8/layout/arrow2"/>
    <dgm:cxn modelId="{0CA96220-084C-F046-A1FE-881D72855FF7}" type="presOf" srcId="{ADEFCCCB-1EB5-5B48-8002-558B20686963}" destId="{BA1BD89C-4391-FE40-B9EA-683C09EBB622}" srcOrd="0" destOrd="0" presId="urn:microsoft.com/office/officeart/2005/8/layout/arrow2"/>
    <dgm:cxn modelId="{022EFD53-C489-4D46-AFD6-13EB68E5D4E3}" srcId="{ADEFCCCB-1EB5-5B48-8002-558B20686963}" destId="{18DFCDA6-FC7C-3D4D-8DD2-652E34C66781}" srcOrd="1" destOrd="0" parTransId="{0C73A525-2A1B-AE49-A00E-AB20F7A59D70}" sibTransId="{F139AD41-4B68-B349-A0A4-811AB141EAC9}"/>
    <dgm:cxn modelId="{8ED246D0-E8B3-A048-9BE0-34013D3CD876}" srcId="{ADEFCCCB-1EB5-5B48-8002-558B20686963}" destId="{FCE76ED1-09B5-764C-9488-FEDCDA947937}" srcOrd="0" destOrd="0" parTransId="{1CFC7DDB-2725-ED4C-97B9-92E6427C1425}" sibTransId="{44FEECC8-2D1C-9447-A2C1-A6E9EA53E627}"/>
    <dgm:cxn modelId="{10171BE5-59E9-D143-AEA1-C964F1FD15B9}" type="presOf" srcId="{FCE76ED1-09B5-764C-9488-FEDCDA947937}" destId="{B176995C-026A-1342-969A-C58DAB37158C}" srcOrd="0" destOrd="0" presId="urn:microsoft.com/office/officeart/2005/8/layout/arrow2"/>
    <dgm:cxn modelId="{65A4F3D7-6EE1-F843-AEB2-CAFB2A9B8F67}" type="presParOf" srcId="{BA1BD89C-4391-FE40-B9EA-683C09EBB622}" destId="{E2007F0C-0374-A946-B1D9-6937BFF0A3A1}" srcOrd="0" destOrd="0" presId="urn:microsoft.com/office/officeart/2005/8/layout/arrow2"/>
    <dgm:cxn modelId="{F57FFC18-6E1A-5B4E-B739-5B31DE35FA64}" type="presParOf" srcId="{BA1BD89C-4391-FE40-B9EA-683C09EBB622}" destId="{780EDE10-10A7-5440-BE7C-AB81CC8F8E49}" srcOrd="1" destOrd="0" presId="urn:microsoft.com/office/officeart/2005/8/layout/arrow2"/>
    <dgm:cxn modelId="{B9370DC5-871F-4B47-8531-86C4FA1B4AED}" type="presParOf" srcId="{780EDE10-10A7-5440-BE7C-AB81CC8F8E49}" destId="{D47283A7-DB36-7F4E-8616-8E22B739A22B}" srcOrd="0" destOrd="0" presId="urn:microsoft.com/office/officeart/2005/8/layout/arrow2"/>
    <dgm:cxn modelId="{B5C0F3B4-E23C-2C43-8F63-8E16B8C537FC}" type="presParOf" srcId="{780EDE10-10A7-5440-BE7C-AB81CC8F8E49}" destId="{B176995C-026A-1342-969A-C58DAB37158C}" srcOrd="1" destOrd="0" presId="urn:microsoft.com/office/officeart/2005/8/layout/arrow2"/>
    <dgm:cxn modelId="{DCE2DC1D-6887-2E40-AB94-75550976F0FC}" type="presParOf" srcId="{780EDE10-10A7-5440-BE7C-AB81CC8F8E49}" destId="{A158BE22-2FA8-5547-93EF-94515F93CBC4}" srcOrd="2" destOrd="0" presId="urn:microsoft.com/office/officeart/2005/8/layout/arrow2"/>
    <dgm:cxn modelId="{6EA98F29-8241-494C-9FFD-B928EA663A20}" type="presParOf" srcId="{780EDE10-10A7-5440-BE7C-AB81CC8F8E49}" destId="{41AB0E1F-4032-CE49-AF3A-BB286BFEC062}" srcOrd="3"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EFCCCB-1EB5-5B48-8002-558B20686963}" type="doc">
      <dgm:prSet loTypeId="urn:microsoft.com/office/officeart/2005/8/layout/arrow2" loCatId="" qsTypeId="urn:microsoft.com/office/officeart/2005/8/quickstyle/simple1" qsCatId="simple" csTypeId="urn:microsoft.com/office/officeart/2005/8/colors/accent1_2" csCatId="accent1" phldr="1"/>
      <dgm:spPr/>
    </dgm:pt>
    <dgm:pt modelId="{FCE76ED1-09B5-764C-9488-FEDCDA947937}">
      <dgm:prSet phldrT="[文本]"/>
      <dgm:spPr/>
      <dgm:t>
        <a:bodyPr/>
        <a:lstStyle/>
        <a:p>
          <a:r>
            <a:rPr lang="en-US" altLang="zh-CN"/>
            <a:t>poc</a:t>
          </a:r>
          <a:endParaRPr lang="zh-CN" altLang="en-US" dirty="0"/>
        </a:p>
      </dgm:t>
    </dgm:pt>
    <dgm:pt modelId="{1CFC7DDB-2725-ED4C-97B9-92E6427C1425}" type="parTrans" cxnId="{8ED246D0-E8B3-A048-9BE0-34013D3CD876}">
      <dgm:prSet/>
      <dgm:spPr/>
      <dgm:t>
        <a:bodyPr/>
        <a:lstStyle/>
        <a:p>
          <a:endParaRPr lang="zh-CN" altLang="en-US"/>
        </a:p>
      </dgm:t>
    </dgm:pt>
    <dgm:pt modelId="{44FEECC8-2D1C-9447-A2C1-A6E9EA53E627}" type="sibTrans" cxnId="{8ED246D0-E8B3-A048-9BE0-34013D3CD876}">
      <dgm:prSet/>
      <dgm:spPr/>
      <dgm:t>
        <a:bodyPr/>
        <a:lstStyle/>
        <a:p>
          <a:endParaRPr lang="zh-CN" altLang="en-US"/>
        </a:p>
      </dgm:t>
    </dgm:pt>
    <dgm:pt modelId="{18DFCDA6-FC7C-3D4D-8DD2-652E34C66781}">
      <dgm:prSet phldrT="[文本]"/>
      <dgm:spPr/>
      <dgm:t>
        <a:bodyPr/>
        <a:lstStyle/>
        <a:p>
          <a:r>
            <a:rPr lang="zh-CN" altLang="en-US" dirty="0"/>
            <a:t>与</a:t>
          </a:r>
          <a:r>
            <a:rPr lang="en-US" altLang="zh-CN" dirty="0" err="1"/>
            <a:t>MiPasa</a:t>
          </a:r>
          <a:r>
            <a:rPr lang="zh-CN" altLang="en-US" dirty="0"/>
            <a:t>合作</a:t>
          </a:r>
        </a:p>
      </dgm:t>
    </dgm:pt>
    <dgm:pt modelId="{0C73A525-2A1B-AE49-A00E-AB20F7A59D70}" type="parTrans" cxnId="{022EFD53-C489-4D46-AFD6-13EB68E5D4E3}">
      <dgm:prSet/>
      <dgm:spPr/>
      <dgm:t>
        <a:bodyPr/>
        <a:lstStyle/>
        <a:p>
          <a:endParaRPr lang="zh-CN" altLang="en-US"/>
        </a:p>
      </dgm:t>
    </dgm:pt>
    <dgm:pt modelId="{F139AD41-4B68-B349-A0A4-811AB141EAC9}" type="sibTrans" cxnId="{022EFD53-C489-4D46-AFD6-13EB68E5D4E3}">
      <dgm:prSet/>
      <dgm:spPr/>
      <dgm:t>
        <a:bodyPr/>
        <a:lstStyle/>
        <a:p>
          <a:endParaRPr lang="zh-CN" altLang="en-US"/>
        </a:p>
      </dgm:t>
    </dgm:pt>
    <dgm:pt modelId="{BA1BD89C-4391-FE40-B9EA-683C09EBB622}" type="pres">
      <dgm:prSet presAssocID="{ADEFCCCB-1EB5-5B48-8002-558B20686963}" presName="arrowDiagram" presStyleCnt="0">
        <dgm:presLayoutVars>
          <dgm:chMax val="5"/>
          <dgm:dir/>
          <dgm:resizeHandles val="exact"/>
        </dgm:presLayoutVars>
      </dgm:prSet>
      <dgm:spPr/>
    </dgm:pt>
    <dgm:pt modelId="{E2007F0C-0374-A946-B1D9-6937BFF0A3A1}" type="pres">
      <dgm:prSet presAssocID="{ADEFCCCB-1EB5-5B48-8002-558B20686963}" presName="arrow" presStyleLbl="bgShp" presStyleIdx="0" presStyleCnt="1"/>
      <dgm:spPr/>
    </dgm:pt>
    <dgm:pt modelId="{B1A90B5C-DB9B-8642-8315-E2A33A67A92B}" type="pres">
      <dgm:prSet presAssocID="{ADEFCCCB-1EB5-5B48-8002-558B20686963}" presName="arrowDiagram2" presStyleCnt="0"/>
      <dgm:spPr/>
    </dgm:pt>
    <dgm:pt modelId="{484CDFFE-E78A-2B42-87CD-434D1030785B}" type="pres">
      <dgm:prSet presAssocID="{FCE76ED1-09B5-764C-9488-FEDCDA947937}" presName="bullet2a" presStyleLbl="node1" presStyleIdx="0" presStyleCnt="2"/>
      <dgm:spPr/>
    </dgm:pt>
    <dgm:pt modelId="{4033E8C7-9636-BB4B-8A42-03222BDD2DA8}" type="pres">
      <dgm:prSet presAssocID="{FCE76ED1-09B5-764C-9488-FEDCDA947937}" presName="textBox2a" presStyleLbl="revTx" presStyleIdx="0" presStyleCnt="2">
        <dgm:presLayoutVars>
          <dgm:bulletEnabled val="1"/>
        </dgm:presLayoutVars>
      </dgm:prSet>
      <dgm:spPr/>
    </dgm:pt>
    <dgm:pt modelId="{57056539-B9EA-C84F-A7B1-1564D628D86B}" type="pres">
      <dgm:prSet presAssocID="{18DFCDA6-FC7C-3D4D-8DD2-652E34C66781}" presName="bullet2b" presStyleLbl="node1" presStyleIdx="1" presStyleCnt="2"/>
      <dgm:spPr/>
    </dgm:pt>
    <dgm:pt modelId="{60D8DE5A-6409-0D4C-B1A0-AA7ABE5D0CC6}" type="pres">
      <dgm:prSet presAssocID="{18DFCDA6-FC7C-3D4D-8DD2-652E34C66781}" presName="textBox2b" presStyleLbl="revTx" presStyleIdx="1" presStyleCnt="2">
        <dgm:presLayoutVars>
          <dgm:bulletEnabled val="1"/>
        </dgm:presLayoutVars>
      </dgm:prSet>
      <dgm:spPr/>
    </dgm:pt>
  </dgm:ptLst>
  <dgm:cxnLst>
    <dgm:cxn modelId="{797D0C11-8C87-D346-916A-693398C14F29}" type="presOf" srcId="{18DFCDA6-FC7C-3D4D-8DD2-652E34C66781}" destId="{60D8DE5A-6409-0D4C-B1A0-AA7ABE5D0CC6}" srcOrd="0" destOrd="0" presId="urn:microsoft.com/office/officeart/2005/8/layout/arrow2"/>
    <dgm:cxn modelId="{0CA96220-084C-F046-A1FE-881D72855FF7}" type="presOf" srcId="{ADEFCCCB-1EB5-5B48-8002-558B20686963}" destId="{BA1BD89C-4391-FE40-B9EA-683C09EBB622}" srcOrd="0" destOrd="0" presId="urn:microsoft.com/office/officeart/2005/8/layout/arrow2"/>
    <dgm:cxn modelId="{022EFD53-C489-4D46-AFD6-13EB68E5D4E3}" srcId="{ADEFCCCB-1EB5-5B48-8002-558B20686963}" destId="{18DFCDA6-FC7C-3D4D-8DD2-652E34C66781}" srcOrd="1" destOrd="0" parTransId="{0C73A525-2A1B-AE49-A00E-AB20F7A59D70}" sibTransId="{F139AD41-4B68-B349-A0A4-811AB141EAC9}"/>
    <dgm:cxn modelId="{8ED246D0-E8B3-A048-9BE0-34013D3CD876}" srcId="{ADEFCCCB-1EB5-5B48-8002-558B20686963}" destId="{FCE76ED1-09B5-764C-9488-FEDCDA947937}" srcOrd="0" destOrd="0" parTransId="{1CFC7DDB-2725-ED4C-97B9-92E6427C1425}" sibTransId="{44FEECC8-2D1C-9447-A2C1-A6E9EA53E627}"/>
    <dgm:cxn modelId="{742AB0F8-5463-194F-9A7B-C10CBCE043C9}" type="presOf" srcId="{FCE76ED1-09B5-764C-9488-FEDCDA947937}" destId="{4033E8C7-9636-BB4B-8A42-03222BDD2DA8}" srcOrd="0" destOrd="0" presId="urn:microsoft.com/office/officeart/2005/8/layout/arrow2"/>
    <dgm:cxn modelId="{65A4F3D7-6EE1-F843-AEB2-CAFB2A9B8F67}" type="presParOf" srcId="{BA1BD89C-4391-FE40-B9EA-683C09EBB622}" destId="{E2007F0C-0374-A946-B1D9-6937BFF0A3A1}" srcOrd="0" destOrd="0" presId="urn:microsoft.com/office/officeart/2005/8/layout/arrow2"/>
    <dgm:cxn modelId="{D2149ABF-7911-3943-9140-E31AE5D4AEDD}" type="presParOf" srcId="{BA1BD89C-4391-FE40-B9EA-683C09EBB622}" destId="{B1A90B5C-DB9B-8642-8315-E2A33A67A92B}" srcOrd="1" destOrd="0" presId="urn:microsoft.com/office/officeart/2005/8/layout/arrow2"/>
    <dgm:cxn modelId="{D991D588-A507-B045-99FC-D24A131024F0}" type="presParOf" srcId="{B1A90B5C-DB9B-8642-8315-E2A33A67A92B}" destId="{484CDFFE-E78A-2B42-87CD-434D1030785B}" srcOrd="0" destOrd="0" presId="urn:microsoft.com/office/officeart/2005/8/layout/arrow2"/>
    <dgm:cxn modelId="{6C66FEF8-6116-8E47-902B-17898DFBCBAA}" type="presParOf" srcId="{B1A90B5C-DB9B-8642-8315-E2A33A67A92B}" destId="{4033E8C7-9636-BB4B-8A42-03222BDD2DA8}" srcOrd="1" destOrd="0" presId="urn:microsoft.com/office/officeart/2005/8/layout/arrow2"/>
    <dgm:cxn modelId="{E9A62AA1-302C-0F43-B9A1-FD934A35C602}" type="presParOf" srcId="{B1A90B5C-DB9B-8642-8315-E2A33A67A92B}" destId="{57056539-B9EA-C84F-A7B1-1564D628D86B}" srcOrd="2" destOrd="0" presId="urn:microsoft.com/office/officeart/2005/8/layout/arrow2"/>
    <dgm:cxn modelId="{C98E55A7-5D7B-564C-8FC7-AC362B63BE0E}" type="presParOf" srcId="{B1A90B5C-DB9B-8642-8315-E2A33A67A92B}" destId="{60D8DE5A-6409-0D4C-B1A0-AA7ABE5D0CC6}" srcOrd="3"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EFCCCB-1EB5-5B48-8002-558B20686963}" type="doc">
      <dgm:prSet loTypeId="urn:microsoft.com/office/officeart/2005/8/layout/arrow2" loCatId="" qsTypeId="urn:microsoft.com/office/officeart/2005/8/quickstyle/simple1" qsCatId="simple" csTypeId="urn:microsoft.com/office/officeart/2005/8/colors/accent1_2" csCatId="accent1" phldr="1"/>
      <dgm:spPr/>
    </dgm:pt>
    <dgm:pt modelId="{FCE76ED1-09B5-764C-9488-FEDCDA947937}">
      <dgm:prSet phldrT="[文本]"/>
      <dgm:spPr/>
      <dgm:t>
        <a:bodyPr/>
        <a:lstStyle/>
        <a:p>
          <a:r>
            <a:rPr lang="en-US" altLang="zh-CN"/>
            <a:t>poc</a:t>
          </a:r>
          <a:endParaRPr lang="zh-CN" altLang="en-US" dirty="0"/>
        </a:p>
      </dgm:t>
    </dgm:pt>
    <dgm:pt modelId="{1CFC7DDB-2725-ED4C-97B9-92E6427C1425}" type="parTrans" cxnId="{8ED246D0-E8B3-A048-9BE0-34013D3CD876}">
      <dgm:prSet/>
      <dgm:spPr/>
      <dgm:t>
        <a:bodyPr/>
        <a:lstStyle/>
        <a:p>
          <a:endParaRPr lang="zh-CN" altLang="en-US"/>
        </a:p>
      </dgm:t>
    </dgm:pt>
    <dgm:pt modelId="{44FEECC8-2D1C-9447-A2C1-A6E9EA53E627}" type="sibTrans" cxnId="{8ED246D0-E8B3-A048-9BE0-34013D3CD876}">
      <dgm:prSet/>
      <dgm:spPr/>
      <dgm:t>
        <a:bodyPr/>
        <a:lstStyle/>
        <a:p>
          <a:endParaRPr lang="zh-CN" altLang="en-US"/>
        </a:p>
      </dgm:t>
    </dgm:pt>
    <dgm:pt modelId="{18DFCDA6-FC7C-3D4D-8DD2-652E34C66781}">
      <dgm:prSet phldrT="[文本]"/>
      <dgm:spPr/>
      <dgm:t>
        <a:bodyPr/>
        <a:lstStyle/>
        <a:p>
          <a:r>
            <a:rPr lang="zh-CN" altLang="en-US" dirty="0"/>
            <a:t>与</a:t>
          </a:r>
          <a:r>
            <a:rPr lang="en-US" altLang="zh-CN" dirty="0" err="1"/>
            <a:t>MiPasa</a:t>
          </a:r>
          <a:r>
            <a:rPr lang="zh-CN" altLang="en-US" dirty="0"/>
            <a:t>合作</a:t>
          </a:r>
        </a:p>
      </dgm:t>
    </dgm:pt>
    <dgm:pt modelId="{0C73A525-2A1B-AE49-A00E-AB20F7A59D70}" type="parTrans" cxnId="{022EFD53-C489-4D46-AFD6-13EB68E5D4E3}">
      <dgm:prSet/>
      <dgm:spPr/>
      <dgm:t>
        <a:bodyPr/>
        <a:lstStyle/>
        <a:p>
          <a:endParaRPr lang="zh-CN" altLang="en-US"/>
        </a:p>
      </dgm:t>
    </dgm:pt>
    <dgm:pt modelId="{F139AD41-4B68-B349-A0A4-811AB141EAC9}" type="sibTrans" cxnId="{022EFD53-C489-4D46-AFD6-13EB68E5D4E3}">
      <dgm:prSet/>
      <dgm:spPr/>
      <dgm:t>
        <a:bodyPr/>
        <a:lstStyle/>
        <a:p>
          <a:endParaRPr lang="zh-CN" altLang="en-US"/>
        </a:p>
      </dgm:t>
    </dgm:pt>
    <dgm:pt modelId="{BA1BD89C-4391-FE40-B9EA-683C09EBB622}" type="pres">
      <dgm:prSet presAssocID="{ADEFCCCB-1EB5-5B48-8002-558B20686963}" presName="arrowDiagram" presStyleCnt="0">
        <dgm:presLayoutVars>
          <dgm:chMax val="5"/>
          <dgm:dir/>
          <dgm:resizeHandles val="exact"/>
        </dgm:presLayoutVars>
      </dgm:prSet>
      <dgm:spPr/>
    </dgm:pt>
    <dgm:pt modelId="{E2007F0C-0374-A946-B1D9-6937BFF0A3A1}" type="pres">
      <dgm:prSet presAssocID="{ADEFCCCB-1EB5-5B48-8002-558B20686963}" presName="arrow" presStyleLbl="bgShp" presStyleIdx="0" presStyleCnt="1"/>
      <dgm:spPr/>
    </dgm:pt>
    <dgm:pt modelId="{B1A90B5C-DB9B-8642-8315-E2A33A67A92B}" type="pres">
      <dgm:prSet presAssocID="{ADEFCCCB-1EB5-5B48-8002-558B20686963}" presName="arrowDiagram2" presStyleCnt="0"/>
      <dgm:spPr/>
    </dgm:pt>
    <dgm:pt modelId="{484CDFFE-E78A-2B42-87CD-434D1030785B}" type="pres">
      <dgm:prSet presAssocID="{FCE76ED1-09B5-764C-9488-FEDCDA947937}" presName="bullet2a" presStyleLbl="node1" presStyleIdx="0" presStyleCnt="2"/>
      <dgm:spPr/>
    </dgm:pt>
    <dgm:pt modelId="{4033E8C7-9636-BB4B-8A42-03222BDD2DA8}" type="pres">
      <dgm:prSet presAssocID="{FCE76ED1-09B5-764C-9488-FEDCDA947937}" presName="textBox2a" presStyleLbl="revTx" presStyleIdx="0" presStyleCnt="2">
        <dgm:presLayoutVars>
          <dgm:bulletEnabled val="1"/>
        </dgm:presLayoutVars>
      </dgm:prSet>
      <dgm:spPr/>
    </dgm:pt>
    <dgm:pt modelId="{57056539-B9EA-C84F-A7B1-1564D628D86B}" type="pres">
      <dgm:prSet presAssocID="{18DFCDA6-FC7C-3D4D-8DD2-652E34C66781}" presName="bullet2b" presStyleLbl="node1" presStyleIdx="1" presStyleCnt="2"/>
      <dgm:spPr/>
    </dgm:pt>
    <dgm:pt modelId="{60D8DE5A-6409-0D4C-B1A0-AA7ABE5D0CC6}" type="pres">
      <dgm:prSet presAssocID="{18DFCDA6-FC7C-3D4D-8DD2-652E34C66781}" presName="textBox2b" presStyleLbl="revTx" presStyleIdx="1" presStyleCnt="2">
        <dgm:presLayoutVars>
          <dgm:bulletEnabled val="1"/>
        </dgm:presLayoutVars>
      </dgm:prSet>
      <dgm:spPr/>
    </dgm:pt>
  </dgm:ptLst>
  <dgm:cxnLst>
    <dgm:cxn modelId="{797D0C11-8C87-D346-916A-693398C14F29}" type="presOf" srcId="{18DFCDA6-FC7C-3D4D-8DD2-652E34C66781}" destId="{60D8DE5A-6409-0D4C-B1A0-AA7ABE5D0CC6}" srcOrd="0" destOrd="0" presId="urn:microsoft.com/office/officeart/2005/8/layout/arrow2"/>
    <dgm:cxn modelId="{0CA96220-084C-F046-A1FE-881D72855FF7}" type="presOf" srcId="{ADEFCCCB-1EB5-5B48-8002-558B20686963}" destId="{BA1BD89C-4391-FE40-B9EA-683C09EBB622}" srcOrd="0" destOrd="0" presId="urn:microsoft.com/office/officeart/2005/8/layout/arrow2"/>
    <dgm:cxn modelId="{022EFD53-C489-4D46-AFD6-13EB68E5D4E3}" srcId="{ADEFCCCB-1EB5-5B48-8002-558B20686963}" destId="{18DFCDA6-FC7C-3D4D-8DD2-652E34C66781}" srcOrd="1" destOrd="0" parTransId="{0C73A525-2A1B-AE49-A00E-AB20F7A59D70}" sibTransId="{F139AD41-4B68-B349-A0A4-811AB141EAC9}"/>
    <dgm:cxn modelId="{8ED246D0-E8B3-A048-9BE0-34013D3CD876}" srcId="{ADEFCCCB-1EB5-5B48-8002-558B20686963}" destId="{FCE76ED1-09B5-764C-9488-FEDCDA947937}" srcOrd="0" destOrd="0" parTransId="{1CFC7DDB-2725-ED4C-97B9-92E6427C1425}" sibTransId="{44FEECC8-2D1C-9447-A2C1-A6E9EA53E627}"/>
    <dgm:cxn modelId="{742AB0F8-5463-194F-9A7B-C10CBCE043C9}" type="presOf" srcId="{FCE76ED1-09B5-764C-9488-FEDCDA947937}" destId="{4033E8C7-9636-BB4B-8A42-03222BDD2DA8}" srcOrd="0" destOrd="0" presId="urn:microsoft.com/office/officeart/2005/8/layout/arrow2"/>
    <dgm:cxn modelId="{65A4F3D7-6EE1-F843-AEB2-CAFB2A9B8F67}" type="presParOf" srcId="{BA1BD89C-4391-FE40-B9EA-683C09EBB622}" destId="{E2007F0C-0374-A946-B1D9-6937BFF0A3A1}" srcOrd="0" destOrd="0" presId="urn:microsoft.com/office/officeart/2005/8/layout/arrow2"/>
    <dgm:cxn modelId="{D2149ABF-7911-3943-9140-E31AE5D4AEDD}" type="presParOf" srcId="{BA1BD89C-4391-FE40-B9EA-683C09EBB622}" destId="{B1A90B5C-DB9B-8642-8315-E2A33A67A92B}" srcOrd="1" destOrd="0" presId="urn:microsoft.com/office/officeart/2005/8/layout/arrow2"/>
    <dgm:cxn modelId="{D991D588-A507-B045-99FC-D24A131024F0}" type="presParOf" srcId="{B1A90B5C-DB9B-8642-8315-E2A33A67A92B}" destId="{484CDFFE-E78A-2B42-87CD-434D1030785B}" srcOrd="0" destOrd="0" presId="urn:microsoft.com/office/officeart/2005/8/layout/arrow2"/>
    <dgm:cxn modelId="{6C66FEF8-6116-8E47-902B-17898DFBCBAA}" type="presParOf" srcId="{B1A90B5C-DB9B-8642-8315-E2A33A67A92B}" destId="{4033E8C7-9636-BB4B-8A42-03222BDD2DA8}" srcOrd="1" destOrd="0" presId="urn:microsoft.com/office/officeart/2005/8/layout/arrow2"/>
    <dgm:cxn modelId="{E9A62AA1-302C-0F43-B9A1-FD934A35C602}" type="presParOf" srcId="{B1A90B5C-DB9B-8642-8315-E2A33A67A92B}" destId="{57056539-B9EA-C84F-A7B1-1564D628D86B}" srcOrd="2" destOrd="0" presId="urn:microsoft.com/office/officeart/2005/8/layout/arrow2"/>
    <dgm:cxn modelId="{C98E55A7-5D7B-564C-8FC7-AC362B63BE0E}" type="presParOf" srcId="{B1A90B5C-DB9B-8642-8315-E2A33A67A92B}" destId="{60D8DE5A-6409-0D4C-B1A0-AA7ABE5D0CC6}" srcOrd="3"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07F0C-0374-A946-B1D9-6937BFF0A3A1}">
      <dsp:nvSpPr>
        <dsp:cNvPr id="0" name=""/>
        <dsp:cNvSpPr/>
      </dsp:nvSpPr>
      <dsp:spPr>
        <a:xfrm>
          <a:off x="0" y="696376"/>
          <a:ext cx="4128120" cy="258007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7283A7-DB36-7F4E-8616-8E22B739A22B}">
      <dsp:nvSpPr>
        <dsp:cNvPr id="0" name=""/>
        <dsp:cNvSpPr/>
      </dsp:nvSpPr>
      <dsp:spPr>
        <a:xfrm>
          <a:off x="959787" y="2102517"/>
          <a:ext cx="144484" cy="14448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6995C-026A-1342-969A-C58DAB37158C}">
      <dsp:nvSpPr>
        <dsp:cNvPr id="0" name=""/>
        <dsp:cNvSpPr/>
      </dsp:nvSpPr>
      <dsp:spPr>
        <a:xfrm>
          <a:off x="1032030" y="2174759"/>
          <a:ext cx="1341639" cy="110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9" tIns="0" rIns="0" bIns="0" numCol="1" spcCol="1270" anchor="t" anchorCtr="0">
          <a:noAutofit/>
        </a:bodyPr>
        <a:lstStyle/>
        <a:p>
          <a:pPr marL="0" lvl="0" indent="0" algn="l" defTabSz="1289050">
            <a:lnSpc>
              <a:spcPct val="90000"/>
            </a:lnSpc>
            <a:spcBef>
              <a:spcPct val="0"/>
            </a:spcBef>
            <a:spcAft>
              <a:spcPct val="35000"/>
            </a:spcAft>
            <a:buNone/>
          </a:pPr>
          <a:r>
            <a:rPr lang="en-US" altLang="zh-CN" sz="2900" kern="1200" dirty="0"/>
            <a:t>POC</a:t>
          </a:r>
          <a:endParaRPr lang="zh-CN" altLang="en-US" sz="2900" kern="1200" dirty="0"/>
        </a:p>
      </dsp:txBody>
      <dsp:txXfrm>
        <a:off x="1032030" y="2174759"/>
        <a:ext cx="1341639" cy="1101692"/>
      </dsp:txXfrm>
    </dsp:sp>
    <dsp:sp modelId="{A158BE22-2FA8-5547-93EF-94515F93CBC4}">
      <dsp:nvSpPr>
        <dsp:cNvPr id="0" name=""/>
        <dsp:cNvSpPr/>
      </dsp:nvSpPr>
      <dsp:spPr>
        <a:xfrm>
          <a:off x="2291106" y="1444598"/>
          <a:ext cx="247687" cy="247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B0E1F-4032-CE49-AF3A-BB286BFEC062}">
      <dsp:nvSpPr>
        <dsp:cNvPr id="0" name=""/>
        <dsp:cNvSpPr/>
      </dsp:nvSpPr>
      <dsp:spPr>
        <a:xfrm>
          <a:off x="2414950" y="1568441"/>
          <a:ext cx="1341639" cy="1708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44" tIns="0" rIns="0" bIns="0" numCol="1" spcCol="1270" anchor="t" anchorCtr="0">
          <a:noAutofit/>
        </a:bodyPr>
        <a:lstStyle/>
        <a:p>
          <a:pPr marL="0" lvl="0" indent="0" algn="l" defTabSz="1289050">
            <a:lnSpc>
              <a:spcPct val="90000"/>
            </a:lnSpc>
            <a:spcBef>
              <a:spcPct val="0"/>
            </a:spcBef>
            <a:spcAft>
              <a:spcPct val="35000"/>
            </a:spcAft>
            <a:buNone/>
          </a:pPr>
          <a:r>
            <a:rPr lang="en-US" altLang="zh-CN" sz="2900" kern="1200" dirty="0"/>
            <a:t>Work with </a:t>
          </a:r>
          <a:r>
            <a:rPr lang="en-US" altLang="zh-CN" sz="2900" kern="1200" dirty="0" err="1"/>
            <a:t>MiPasa</a:t>
          </a:r>
          <a:endParaRPr lang="zh-CN" altLang="en-US" sz="2900" kern="1200" dirty="0"/>
        </a:p>
      </dsp:txBody>
      <dsp:txXfrm>
        <a:off x="2414950" y="1568441"/>
        <a:ext cx="1341639" cy="17080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07F0C-0374-A946-B1D9-6937BFF0A3A1}">
      <dsp:nvSpPr>
        <dsp:cNvPr id="0" name=""/>
        <dsp:cNvSpPr/>
      </dsp:nvSpPr>
      <dsp:spPr>
        <a:xfrm>
          <a:off x="0" y="598033"/>
          <a:ext cx="3545146" cy="2215716"/>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7283A7-DB36-7F4E-8616-8E22B739A22B}">
      <dsp:nvSpPr>
        <dsp:cNvPr id="0" name=""/>
        <dsp:cNvSpPr/>
      </dsp:nvSpPr>
      <dsp:spPr>
        <a:xfrm>
          <a:off x="824246" y="1805599"/>
          <a:ext cx="124080" cy="12408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6995C-026A-1342-969A-C58DAB37158C}">
      <dsp:nvSpPr>
        <dsp:cNvPr id="0" name=""/>
        <dsp:cNvSpPr/>
      </dsp:nvSpPr>
      <dsp:spPr>
        <a:xfrm>
          <a:off x="886286" y="1867639"/>
          <a:ext cx="1152172" cy="94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747" tIns="0" rIns="0" bIns="0" numCol="1" spcCol="1270" anchor="t" anchorCtr="0">
          <a:noAutofit/>
        </a:bodyPr>
        <a:lstStyle/>
        <a:p>
          <a:pPr marL="0" lvl="0" indent="0" algn="l" defTabSz="1111250">
            <a:lnSpc>
              <a:spcPct val="90000"/>
            </a:lnSpc>
            <a:spcBef>
              <a:spcPct val="0"/>
            </a:spcBef>
            <a:spcAft>
              <a:spcPct val="35000"/>
            </a:spcAft>
            <a:buNone/>
          </a:pPr>
          <a:r>
            <a:rPr lang="en-US" altLang="zh-CN" sz="2500" kern="1200" dirty="0"/>
            <a:t>POC</a:t>
          </a:r>
          <a:endParaRPr lang="zh-CN" altLang="en-US" sz="2500" kern="1200" dirty="0"/>
        </a:p>
      </dsp:txBody>
      <dsp:txXfrm>
        <a:off x="886286" y="1867639"/>
        <a:ext cx="1152172" cy="946110"/>
      </dsp:txXfrm>
    </dsp:sp>
    <dsp:sp modelId="{A158BE22-2FA8-5547-93EF-94515F93CBC4}">
      <dsp:nvSpPr>
        <dsp:cNvPr id="0" name=""/>
        <dsp:cNvSpPr/>
      </dsp:nvSpPr>
      <dsp:spPr>
        <a:xfrm>
          <a:off x="1967556" y="1240591"/>
          <a:ext cx="212708" cy="2127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B0E1F-4032-CE49-AF3A-BB286BFEC062}">
      <dsp:nvSpPr>
        <dsp:cNvPr id="0" name=""/>
        <dsp:cNvSpPr/>
      </dsp:nvSpPr>
      <dsp:spPr>
        <a:xfrm>
          <a:off x="2073910" y="1346945"/>
          <a:ext cx="1152172" cy="146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710" tIns="0" rIns="0" bIns="0" numCol="1" spcCol="1270" anchor="t" anchorCtr="0">
          <a:noAutofit/>
        </a:bodyPr>
        <a:lstStyle/>
        <a:p>
          <a:pPr marL="0" lvl="0" indent="0" algn="l" defTabSz="1111250">
            <a:lnSpc>
              <a:spcPct val="90000"/>
            </a:lnSpc>
            <a:spcBef>
              <a:spcPct val="0"/>
            </a:spcBef>
            <a:spcAft>
              <a:spcPct val="35000"/>
            </a:spcAft>
            <a:buNone/>
          </a:pPr>
          <a:r>
            <a:rPr lang="en-US" altLang="zh-CN" sz="2500" kern="1200" dirty="0"/>
            <a:t>Work with </a:t>
          </a:r>
          <a:r>
            <a:rPr lang="en-US" altLang="zh-CN" sz="2500" kern="1200" dirty="0" err="1"/>
            <a:t>MiPasa</a:t>
          </a:r>
          <a:endParaRPr lang="zh-CN" altLang="en-US" sz="2500" kern="1200" dirty="0"/>
        </a:p>
      </dsp:txBody>
      <dsp:txXfrm>
        <a:off x="2073910" y="1346945"/>
        <a:ext cx="1152172" cy="14668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07F0C-0374-A946-B1D9-6937BFF0A3A1}">
      <dsp:nvSpPr>
        <dsp:cNvPr id="0" name=""/>
        <dsp:cNvSpPr/>
      </dsp:nvSpPr>
      <dsp:spPr>
        <a:xfrm>
          <a:off x="0" y="126999"/>
          <a:ext cx="6096000" cy="38100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CDFFE-E78A-2B42-87CD-434D1030785B}">
      <dsp:nvSpPr>
        <dsp:cNvPr id="0" name=""/>
        <dsp:cNvSpPr/>
      </dsp:nvSpPr>
      <dsp:spPr>
        <a:xfrm>
          <a:off x="1417320" y="2203449"/>
          <a:ext cx="213360" cy="2133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3E8C7-9636-BB4B-8A42-03222BDD2DA8}">
      <dsp:nvSpPr>
        <dsp:cNvPr id="0" name=""/>
        <dsp:cNvSpPr/>
      </dsp:nvSpPr>
      <dsp:spPr>
        <a:xfrm>
          <a:off x="1524000" y="2310129"/>
          <a:ext cx="1981200" cy="1626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5" tIns="0" rIns="0" bIns="0" numCol="1" spcCol="1270" anchor="t" anchorCtr="0">
          <a:noAutofit/>
        </a:bodyPr>
        <a:lstStyle/>
        <a:p>
          <a:pPr marL="0" lvl="0" indent="0" algn="l" defTabSz="1911350">
            <a:lnSpc>
              <a:spcPct val="90000"/>
            </a:lnSpc>
            <a:spcBef>
              <a:spcPct val="0"/>
            </a:spcBef>
            <a:spcAft>
              <a:spcPct val="35000"/>
            </a:spcAft>
            <a:buNone/>
          </a:pPr>
          <a:r>
            <a:rPr lang="en-US" altLang="zh-CN" sz="4300" kern="1200"/>
            <a:t>poc</a:t>
          </a:r>
          <a:endParaRPr lang="zh-CN" altLang="en-US" sz="4300" kern="1200" dirty="0"/>
        </a:p>
      </dsp:txBody>
      <dsp:txXfrm>
        <a:off x="1524000" y="2310129"/>
        <a:ext cx="1981200" cy="1626870"/>
      </dsp:txXfrm>
    </dsp:sp>
    <dsp:sp modelId="{57056539-B9EA-C84F-A7B1-1564D628D86B}">
      <dsp:nvSpPr>
        <dsp:cNvPr id="0" name=""/>
        <dsp:cNvSpPr/>
      </dsp:nvSpPr>
      <dsp:spPr>
        <a:xfrm>
          <a:off x="3383280" y="1231899"/>
          <a:ext cx="365760" cy="3657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8DE5A-6409-0D4C-B1A0-AA7ABE5D0CC6}">
      <dsp:nvSpPr>
        <dsp:cNvPr id="0" name=""/>
        <dsp:cNvSpPr/>
      </dsp:nvSpPr>
      <dsp:spPr>
        <a:xfrm>
          <a:off x="3566160" y="1414779"/>
          <a:ext cx="1981200" cy="2522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09" tIns="0" rIns="0" bIns="0" numCol="1" spcCol="1270" anchor="t" anchorCtr="0">
          <a:noAutofit/>
        </a:bodyPr>
        <a:lstStyle/>
        <a:p>
          <a:pPr marL="0" lvl="0" indent="0" algn="l" defTabSz="1911350">
            <a:lnSpc>
              <a:spcPct val="90000"/>
            </a:lnSpc>
            <a:spcBef>
              <a:spcPct val="0"/>
            </a:spcBef>
            <a:spcAft>
              <a:spcPct val="35000"/>
            </a:spcAft>
            <a:buNone/>
          </a:pPr>
          <a:r>
            <a:rPr lang="zh-CN" altLang="en-US" sz="4300" kern="1200" dirty="0"/>
            <a:t>与</a:t>
          </a:r>
          <a:r>
            <a:rPr lang="en-US" altLang="zh-CN" sz="4300" kern="1200" dirty="0" err="1"/>
            <a:t>MiPasa</a:t>
          </a:r>
          <a:r>
            <a:rPr lang="zh-CN" altLang="en-US" sz="4300" kern="1200" dirty="0"/>
            <a:t>合作</a:t>
          </a:r>
        </a:p>
      </dsp:txBody>
      <dsp:txXfrm>
        <a:off x="3566160" y="1414779"/>
        <a:ext cx="1981200" cy="2522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07F0C-0374-A946-B1D9-6937BFF0A3A1}">
      <dsp:nvSpPr>
        <dsp:cNvPr id="0" name=""/>
        <dsp:cNvSpPr/>
      </dsp:nvSpPr>
      <dsp:spPr>
        <a:xfrm>
          <a:off x="0" y="126999"/>
          <a:ext cx="6096000" cy="38100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CDFFE-E78A-2B42-87CD-434D1030785B}">
      <dsp:nvSpPr>
        <dsp:cNvPr id="0" name=""/>
        <dsp:cNvSpPr/>
      </dsp:nvSpPr>
      <dsp:spPr>
        <a:xfrm>
          <a:off x="1417320" y="2203449"/>
          <a:ext cx="213360" cy="2133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3E8C7-9636-BB4B-8A42-03222BDD2DA8}">
      <dsp:nvSpPr>
        <dsp:cNvPr id="0" name=""/>
        <dsp:cNvSpPr/>
      </dsp:nvSpPr>
      <dsp:spPr>
        <a:xfrm>
          <a:off x="1524000" y="2310129"/>
          <a:ext cx="1981200" cy="1626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5" tIns="0" rIns="0" bIns="0" numCol="1" spcCol="1270" anchor="t" anchorCtr="0">
          <a:noAutofit/>
        </a:bodyPr>
        <a:lstStyle/>
        <a:p>
          <a:pPr marL="0" lvl="0" indent="0" algn="l" defTabSz="1911350">
            <a:lnSpc>
              <a:spcPct val="90000"/>
            </a:lnSpc>
            <a:spcBef>
              <a:spcPct val="0"/>
            </a:spcBef>
            <a:spcAft>
              <a:spcPct val="35000"/>
            </a:spcAft>
            <a:buNone/>
          </a:pPr>
          <a:r>
            <a:rPr lang="en-US" altLang="zh-CN" sz="4300" kern="1200"/>
            <a:t>poc</a:t>
          </a:r>
          <a:endParaRPr lang="zh-CN" altLang="en-US" sz="4300" kern="1200" dirty="0"/>
        </a:p>
      </dsp:txBody>
      <dsp:txXfrm>
        <a:off x="1524000" y="2310129"/>
        <a:ext cx="1981200" cy="1626870"/>
      </dsp:txXfrm>
    </dsp:sp>
    <dsp:sp modelId="{57056539-B9EA-C84F-A7B1-1564D628D86B}">
      <dsp:nvSpPr>
        <dsp:cNvPr id="0" name=""/>
        <dsp:cNvSpPr/>
      </dsp:nvSpPr>
      <dsp:spPr>
        <a:xfrm>
          <a:off x="3383280" y="1231899"/>
          <a:ext cx="365760" cy="3657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8DE5A-6409-0D4C-B1A0-AA7ABE5D0CC6}">
      <dsp:nvSpPr>
        <dsp:cNvPr id="0" name=""/>
        <dsp:cNvSpPr/>
      </dsp:nvSpPr>
      <dsp:spPr>
        <a:xfrm>
          <a:off x="3566160" y="1414779"/>
          <a:ext cx="1981200" cy="2522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09" tIns="0" rIns="0" bIns="0" numCol="1" spcCol="1270" anchor="t" anchorCtr="0">
          <a:noAutofit/>
        </a:bodyPr>
        <a:lstStyle/>
        <a:p>
          <a:pPr marL="0" lvl="0" indent="0" algn="l" defTabSz="1911350">
            <a:lnSpc>
              <a:spcPct val="90000"/>
            </a:lnSpc>
            <a:spcBef>
              <a:spcPct val="0"/>
            </a:spcBef>
            <a:spcAft>
              <a:spcPct val="35000"/>
            </a:spcAft>
            <a:buNone/>
          </a:pPr>
          <a:r>
            <a:rPr lang="zh-CN" altLang="en-US" sz="4300" kern="1200" dirty="0"/>
            <a:t>与</a:t>
          </a:r>
          <a:r>
            <a:rPr lang="en-US" altLang="zh-CN" sz="4300" kern="1200" dirty="0" err="1"/>
            <a:t>MiPasa</a:t>
          </a:r>
          <a:r>
            <a:rPr lang="zh-CN" altLang="en-US" sz="4300" kern="1200" dirty="0"/>
            <a:t>合作</a:t>
          </a:r>
        </a:p>
      </dsp:txBody>
      <dsp:txXfrm>
        <a:off x="3566160" y="1414779"/>
        <a:ext cx="1981200" cy="252222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dirty="0">
                <a:solidFill>
                  <a:srgbClr val="121212"/>
                </a:solidFill>
                <a:latin typeface="Arial" panose="020B0604020202020204" pitchFamily="34" charset="0"/>
              </a:rPr>
              <a:t>We made credit card consumption for covid-19 recently, aim to help CDC tracing confirmed cases, help data scientist from AI, then the AI helps more people.</a:t>
            </a:r>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88919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kumimoji="1" lang="en-US" altLang="zh-CN" dirty="0"/>
              <a:t>With the blockchain tech, we are able to build a big data set, or data lake for data scientists.</a:t>
            </a:r>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551043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kumimoji="1" lang="en-US" altLang="zh-CN" dirty="0"/>
              <a:t>Data </a:t>
            </a:r>
            <a:r>
              <a:rPr kumimoji="1" lang="en-US" altLang="zh-CN" dirty="0" err="1"/>
              <a:t>scientis</a:t>
            </a:r>
            <a:r>
              <a:rPr kumimoji="1" lang="en-US" altLang="zh-CN" dirty="0"/>
              <a:t> can form an AI for the trending of covid-19, analysis how to protect people effectively and how the covid-19 broadcast in community</a:t>
            </a:r>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467264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We hope this project can contribute to </a:t>
            </a:r>
            <a:r>
              <a:rPr lang="en-US" altLang="zh-CN" sz="1000" b="0" i="0" kern="1200" dirty="0" err="1">
                <a:solidFill>
                  <a:schemeClr val="bg1"/>
                </a:solidFill>
                <a:effectLst/>
                <a:latin typeface="IBM Plex Sans" panose="020B0503050203000203" pitchFamily="34" charset="0"/>
                <a:ea typeface="+mn-ea"/>
                <a:cs typeface="+mn-cs"/>
              </a:rPr>
              <a:t>MiPasa</a:t>
            </a:r>
            <a:r>
              <a:rPr lang="en-US" altLang="zh-CN" sz="1000" b="0" i="0" kern="1200" dirty="0">
                <a:solidFill>
                  <a:schemeClr val="bg1"/>
                </a:solidFill>
                <a:effectLst/>
                <a:latin typeface="IBM Plex Sans" panose="020B0503050203000203" pitchFamily="34" charset="0"/>
                <a:ea typeface="+mn-ea"/>
                <a:cs typeface="+mn-cs"/>
              </a:rPr>
              <a:t>, WHO or together with other organization as sharing data for COVID-19 globally.</a:t>
            </a:r>
            <a:endParaRPr lang="zh-CN" altLang="zh-CN" sz="1000" b="0" i="0" kern="1200" dirty="0">
              <a:solidFill>
                <a:schemeClr val="bg1"/>
              </a:solidFill>
              <a:effectLst/>
              <a:latin typeface="IBM Plex Sans" panose="020B0503050203000203"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5244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We hope wo work with airline and </a:t>
            </a:r>
            <a:r>
              <a:rPr lang="en-US" altLang="zh-CN" sz="1000" b="0" i="0" kern="1200" dirty="0" err="1">
                <a:solidFill>
                  <a:schemeClr val="bg1"/>
                </a:solidFill>
                <a:effectLst/>
                <a:latin typeface="IBM Plex Sans" panose="020B0503050203000203" pitchFamily="34" charset="0"/>
                <a:ea typeface="+mn-ea"/>
                <a:cs typeface="+mn-cs"/>
              </a:rPr>
              <a:t>telecommnuication</a:t>
            </a:r>
            <a:r>
              <a:rPr lang="en-US" altLang="zh-CN" sz="1000" b="0" i="0" kern="1200" dirty="0">
                <a:solidFill>
                  <a:schemeClr val="bg1"/>
                </a:solidFill>
                <a:effectLst/>
                <a:latin typeface="IBM Plex Sans" panose="020B0503050203000203" pitchFamily="34" charset="0"/>
                <a:ea typeface="+mn-ea"/>
                <a:cs typeface="+mn-cs"/>
              </a:rPr>
              <a:t> company to get more details about confirmed foot print.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1" lang="en-US" altLang="zh-CN" sz="1000" b="0" i="0" kern="1200" dirty="0">
              <a:solidFill>
                <a:schemeClr val="bg1"/>
              </a:solidFill>
              <a:effectLst/>
              <a:latin typeface="IBM Plex Sans" panose="020B0503050203000203" pitchFamily="34" charset="0"/>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1" lang="en-US" altLang="zh-CN" sz="1000" b="0" i="0" kern="1200" dirty="0">
                <a:solidFill>
                  <a:schemeClr val="bg1"/>
                </a:solidFill>
                <a:effectLst/>
                <a:latin typeface="IBM Plex Sans" panose="020B0503050203000203" pitchFamily="34" charset="0"/>
                <a:ea typeface="+mn-ea"/>
                <a:cs typeface="+mn-cs"/>
              </a:rPr>
              <a:t>We hope to work </a:t>
            </a:r>
            <a:r>
              <a:rPr lang="en-US" altLang="zh-CN" sz="1000" b="0" i="0" kern="1200" dirty="0">
                <a:solidFill>
                  <a:schemeClr val="bg1"/>
                </a:solidFill>
                <a:effectLst/>
                <a:latin typeface="IBM Plex Sans" panose="020B0503050203000203" pitchFamily="34" charset="0"/>
                <a:ea typeface="+mn-ea"/>
                <a:cs typeface="+mn-cs"/>
              </a:rPr>
              <a:t>with </a:t>
            </a:r>
            <a:r>
              <a:rPr lang="en-US" altLang="zh-CN" sz="1000" b="0" i="0" kern="1200" dirty="0" err="1">
                <a:solidFill>
                  <a:schemeClr val="bg1"/>
                </a:solidFill>
                <a:effectLst/>
                <a:latin typeface="IBM Plex Sans" panose="020B0503050203000203" pitchFamily="34" charset="0"/>
                <a:ea typeface="+mn-ea"/>
                <a:cs typeface="+mn-cs"/>
              </a:rPr>
              <a:t>polic</a:t>
            </a:r>
            <a:r>
              <a:rPr lang="en-US" altLang="zh-CN" sz="1000" b="0" i="0" kern="1200" dirty="0">
                <a:solidFill>
                  <a:schemeClr val="bg1"/>
                </a:solidFill>
                <a:effectLst/>
                <a:latin typeface="IBM Plex Sans" panose="020B0503050203000203" pitchFamily="34" charset="0"/>
                <a:ea typeface="+mn-ea"/>
                <a:cs typeface="+mn-cs"/>
              </a:rPr>
              <a:t> and other department to see how it broadcast in community.</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1" lang="en-US" altLang="zh-CN" sz="1000" b="0" i="0" kern="1200" dirty="0">
              <a:solidFill>
                <a:schemeClr val="bg1"/>
              </a:solidFill>
              <a:effectLst/>
              <a:latin typeface="IBM Plex Sans" panose="020B0503050203000203" pitchFamily="34" charset="0"/>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1" lang="en-US" altLang="zh-CN" sz="1000" b="0" i="0" kern="1200" dirty="0">
                <a:solidFill>
                  <a:schemeClr val="bg1"/>
                </a:solidFill>
                <a:effectLst/>
                <a:latin typeface="IBM Plex Sans" panose="020B0503050203000203" pitchFamily="34" charset="0"/>
                <a:ea typeface="+mn-ea"/>
                <a:cs typeface="+mn-cs"/>
              </a:rPr>
              <a:t>we hope to work together with medical reach lab to develop the medical.</a:t>
            </a:r>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57443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687648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When consumers go to shopping malls, supermarkets, gas stations and other places for consumption, they need to use credit cards for payment. Meanwhile, the business transaction system can be used as a transaction recording system which can record the track of residents' outdoor behavior. The transaction record system includes the location, time, card number, user name and other information. Businesses can upload the consumption records of citizens in the last 3-5 days to the blockchain network. It can track and trace the activity trajectory of a patient (such as patient B) in the last N days.</a:t>
            </a:r>
            <a:endParaRPr lang="zh-CN" altLang="zh-CN" sz="1000" b="0" i="0" kern="1200" dirty="0">
              <a:solidFill>
                <a:schemeClr val="bg1"/>
              </a:solidFill>
              <a:effectLst/>
              <a:latin typeface="IBM Plex Sans" panose="020B0503050203000203"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18</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523284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Since the merchants have uploaded the consumption records of the last 3-5 days to the blockchain network, residents can log in to the network and input the last four digits of their personal credit card number to know whether their outdoor trajectory in recent days intersects with the confirmed patients. For example, residents can know whether there are patients who have stayed in the same place with themselves at the same time, so as to further determine whether they have had contact history with patients.</a:t>
            </a:r>
            <a:endParaRPr lang="zh-CN" altLang="zh-CN" sz="1000" b="0" i="0" kern="1200" dirty="0">
              <a:solidFill>
                <a:schemeClr val="bg1"/>
              </a:solidFill>
              <a:effectLst/>
              <a:latin typeface="IBM Plex Sans" panose="020B0503050203000203" pitchFamily="34" charset="0"/>
              <a:ea typeface="+mn-ea"/>
              <a:cs typeface="+mn-cs"/>
            </a:endParaRPr>
          </a:p>
          <a:p>
            <a:r>
              <a:rPr lang="en-US" altLang="zh-CN" sz="1000" b="0" i="0" kern="1200" dirty="0">
                <a:solidFill>
                  <a:schemeClr val="bg1"/>
                </a:solidFill>
                <a:effectLst/>
                <a:latin typeface="IBM Plex Sans" panose="020B0503050203000203" pitchFamily="34" charset="0"/>
                <a:ea typeface="+mn-ea"/>
                <a:cs typeface="+mn-cs"/>
              </a:rPr>
              <a:t>During the pandemic, residents log on to the network, through the visual data and charts we provide, to understand the real-time distribution information of patients in their own area, including the geographic location information of patients, the distance between patients and themselves, and the personal whereabouts of patients. Through the data system of businesses, hospitals and CDCs, it is convenient for citizens to query all contact histories with patient B within the last 3-5 days. In this way, the public can know whether they have ever been in the same situation with patient B at the same time, and also understand the risk of infection in a certain area.</a:t>
            </a:r>
            <a:endParaRPr lang="zh-CN" altLang="zh-CN" sz="1000" b="0" i="0" kern="1200" dirty="0">
              <a:solidFill>
                <a:schemeClr val="bg1"/>
              </a:solidFill>
              <a:effectLst/>
              <a:latin typeface="IBM Plex Sans" panose="020B0503050203000203" pitchFamily="34" charset="0"/>
              <a:ea typeface="+mn-ea"/>
              <a:cs typeface="+mn-cs"/>
            </a:endParaRPr>
          </a:p>
          <a:p>
            <a:r>
              <a:rPr lang="en-US" altLang="zh-CN" sz="1000" b="0" i="0" kern="1200" dirty="0">
                <a:solidFill>
                  <a:schemeClr val="bg1"/>
                </a:solidFill>
                <a:effectLst/>
                <a:latin typeface="IBM Plex Sans" panose="020B0503050203000203" pitchFamily="34" charset="0"/>
                <a:ea typeface="+mn-ea"/>
                <a:cs typeface="+mn-cs"/>
              </a:rPr>
              <a:t> </a:t>
            </a:r>
            <a:endParaRPr lang="zh-CN" altLang="zh-CN" sz="1000" b="0" i="0" kern="1200" dirty="0">
              <a:solidFill>
                <a:schemeClr val="bg1"/>
              </a:solidFill>
              <a:effectLst/>
              <a:latin typeface="IBM Plex Sans" panose="020B0503050203000203" pitchFamily="34" charset="0"/>
              <a:ea typeface="+mn-ea"/>
              <a:cs typeface="+mn-cs"/>
            </a:endParaRPr>
          </a:p>
          <a:p>
            <a:r>
              <a:rPr lang="en-US" altLang="zh-CN" sz="1000" b="0" i="0" kern="1200" dirty="0">
                <a:solidFill>
                  <a:schemeClr val="bg1"/>
                </a:solidFill>
                <a:effectLst/>
                <a:latin typeface="IBM Plex Sans" panose="020B0503050203000203" pitchFamily="34" charset="0"/>
                <a:ea typeface="+mn-ea"/>
                <a:cs typeface="+mn-cs"/>
              </a:rPr>
              <a:t>If residents find out that they have ever had a relationship with patient B, and there is a history of contact, and some new coronavirus symptoms such as fever, cough, chest distress appear after self-test, so it is necessary to submit personal symptom information to the big data system through the network. Because the medical big data of businesses, hospitals and CDCs have been connected, when residents submit personal fever information, the data system can be updated in real time.</a:t>
            </a:r>
            <a:endParaRPr lang="zh-CN" altLang="zh-CN" sz="1000" b="0" i="0" kern="1200" dirty="0">
              <a:solidFill>
                <a:schemeClr val="bg1"/>
              </a:solidFill>
              <a:effectLst/>
              <a:latin typeface="IBM Plex Sans" panose="020B0503050203000203"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19</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74839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The hospital can upload the information of "confirmed patient B" to the blockchain system. These patient data can be used as a big medical data source that can’t be tampered with, especially now more than 2 million people have been diagnosed in the world, which is a huge basic data.</a:t>
            </a:r>
            <a:endParaRPr lang="zh-CN" altLang="zh-CN" sz="1000" b="0" i="0" kern="1200" dirty="0">
              <a:solidFill>
                <a:schemeClr val="bg1"/>
              </a:solidFill>
              <a:effectLst/>
              <a:latin typeface="IBM Plex Sans" panose="020B0503050203000203" pitchFamily="34" charset="0"/>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According to the past behavior trajectory of residents and the distribution of patients in the local community, the website will help residents to decide whether to detect, quarantine or go to the hospital for treatment through artificial intelligence technology.</a:t>
            </a:r>
            <a:endParaRPr lang="zh-CN" altLang="zh-CN" sz="1000" b="0" i="0" kern="1200" dirty="0">
              <a:solidFill>
                <a:schemeClr val="bg1"/>
              </a:solidFill>
              <a:effectLst/>
              <a:latin typeface="IBM Plex Sans" panose="020B0503050203000203"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4736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We hope this project can contribute to </a:t>
            </a:r>
            <a:r>
              <a:rPr lang="en-US" altLang="zh-CN" sz="1000" b="0" i="0" kern="1200" dirty="0" err="1">
                <a:solidFill>
                  <a:schemeClr val="bg1"/>
                </a:solidFill>
                <a:effectLst/>
                <a:latin typeface="IBM Plex Sans" panose="020B0503050203000203" pitchFamily="34" charset="0"/>
                <a:ea typeface="+mn-ea"/>
                <a:cs typeface="+mn-cs"/>
              </a:rPr>
              <a:t>MiPasa</a:t>
            </a:r>
            <a:r>
              <a:rPr lang="en-US" altLang="zh-CN" sz="1000" b="0" i="0" kern="1200" dirty="0">
                <a:solidFill>
                  <a:schemeClr val="bg1"/>
                </a:solidFill>
                <a:effectLst/>
                <a:latin typeface="IBM Plex Sans" panose="020B0503050203000203" pitchFamily="34" charset="0"/>
                <a:ea typeface="+mn-ea"/>
                <a:cs typeface="+mn-cs"/>
              </a:rPr>
              <a:t>, WHO or together with other organization as sharing data for COVID-19 globally.</a:t>
            </a:r>
            <a:endParaRPr lang="zh-CN" altLang="zh-CN" sz="1000" b="0" i="0" kern="1200" dirty="0">
              <a:solidFill>
                <a:schemeClr val="bg1"/>
              </a:solidFill>
              <a:effectLst/>
              <a:latin typeface="IBM Plex Sans" panose="020B0503050203000203"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973047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2016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678163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24</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88275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lang="zh-CN" altLang="zh-CN" sz="1000" b="1" i="0" kern="1200" dirty="0">
                <a:solidFill>
                  <a:schemeClr val="bg1"/>
                </a:solidFill>
                <a:effectLst/>
                <a:latin typeface="IBM Plex Sans" panose="020B0503050203000203" pitchFamily="34" charset="0"/>
                <a:ea typeface="+mn-ea"/>
                <a:cs typeface="+mn-cs"/>
              </a:rPr>
              <a:t>线下刷卡消费就能记录行为轨迹</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0" i="0" kern="1200" dirty="0">
                <a:solidFill>
                  <a:schemeClr val="bg1"/>
                </a:solidFill>
                <a:effectLst/>
                <a:latin typeface="IBM Plex Sans" panose="020B0503050203000203" pitchFamily="34" charset="0"/>
                <a:ea typeface="+mn-ea"/>
                <a:cs typeface="+mn-cs"/>
              </a:rPr>
              <a:t>当消费者前往商场、超市、加油站等场所消费时，需要使用信用卡付款。此时，商家交易系统可以充当一种能够记录居民外出行为轨迹的交易记录系统。这个交易记录系统包含了交易地点、交易时间、交易卡号、用户姓名等信息。商家可以将最近</a:t>
            </a:r>
            <a:r>
              <a:rPr lang="en-US" altLang="zh-CN" sz="1000" b="0" i="0" kern="1200" dirty="0">
                <a:solidFill>
                  <a:schemeClr val="bg1"/>
                </a:solidFill>
                <a:effectLst/>
                <a:latin typeface="IBM Plex Sans" panose="020B0503050203000203" pitchFamily="34" charset="0"/>
                <a:ea typeface="+mn-ea"/>
                <a:cs typeface="+mn-cs"/>
              </a:rPr>
              <a:t> 3</a:t>
            </a:r>
            <a:r>
              <a:rPr lang="zh-CN" altLang="zh-CN" sz="1000" b="0" i="0" kern="1200" dirty="0">
                <a:solidFill>
                  <a:schemeClr val="bg1"/>
                </a:solidFill>
                <a:effectLst/>
                <a:latin typeface="IBM Plex Sans" panose="020B0503050203000203" pitchFamily="34" charset="0"/>
                <a:ea typeface="+mn-ea"/>
                <a:cs typeface="+mn-cs"/>
              </a:rPr>
              <a:t>～</a:t>
            </a:r>
            <a:r>
              <a:rPr lang="en-US" altLang="zh-CN" sz="1000" b="0" i="0" kern="1200" dirty="0">
                <a:solidFill>
                  <a:schemeClr val="bg1"/>
                </a:solidFill>
                <a:effectLst/>
                <a:latin typeface="IBM Plex Sans" panose="020B0503050203000203" pitchFamily="34" charset="0"/>
                <a:ea typeface="+mn-ea"/>
                <a:cs typeface="+mn-cs"/>
              </a:rPr>
              <a:t>5</a:t>
            </a:r>
            <a:r>
              <a:rPr lang="zh-CN" altLang="zh-CN" sz="1000" b="0" i="0" kern="1200" dirty="0">
                <a:solidFill>
                  <a:schemeClr val="bg1"/>
                </a:solidFill>
                <a:effectLst/>
                <a:latin typeface="IBM Plex Sans" panose="020B0503050203000203" pitchFamily="34" charset="0"/>
                <a:ea typeface="+mn-ea"/>
                <a:cs typeface="+mn-cs"/>
              </a:rPr>
              <a:t>天的市民消费记录上传至区块链网络。从而可以追踪并溯源某患者（比如患者</a:t>
            </a:r>
            <a:r>
              <a:rPr lang="en-US" altLang="zh-CN" sz="1000" b="0" i="0" kern="1200" dirty="0">
                <a:solidFill>
                  <a:schemeClr val="bg1"/>
                </a:solidFill>
                <a:effectLst/>
                <a:latin typeface="IBM Plex Sans" panose="020B0503050203000203" pitchFamily="34" charset="0"/>
                <a:ea typeface="+mn-ea"/>
                <a:cs typeface="+mn-cs"/>
              </a:rPr>
              <a:t> B</a:t>
            </a:r>
            <a:r>
              <a:rPr lang="zh-CN" altLang="zh-CN" sz="1000" b="0" i="0" kern="1200" dirty="0">
                <a:solidFill>
                  <a:schemeClr val="bg1"/>
                </a:solidFill>
                <a:effectLst/>
                <a:latin typeface="IBM Plex Sans" panose="020B0503050203000203" pitchFamily="34" charset="0"/>
                <a:ea typeface="+mn-ea"/>
                <a:cs typeface="+mn-cs"/>
              </a:rPr>
              <a:t>）最近</a:t>
            </a:r>
            <a:r>
              <a:rPr lang="en-US" altLang="zh-CN" sz="1000" b="0" i="0" kern="1200" dirty="0">
                <a:solidFill>
                  <a:schemeClr val="bg1"/>
                </a:solidFill>
                <a:effectLst/>
                <a:latin typeface="IBM Plex Sans" panose="020B0503050203000203" pitchFamily="34" charset="0"/>
                <a:ea typeface="+mn-ea"/>
                <a:cs typeface="+mn-cs"/>
              </a:rPr>
              <a:t> N </a:t>
            </a:r>
            <a:r>
              <a:rPr lang="zh-CN" altLang="zh-CN" sz="1000" b="0" i="0" kern="1200" dirty="0">
                <a:solidFill>
                  <a:schemeClr val="bg1"/>
                </a:solidFill>
                <a:effectLst/>
                <a:latin typeface="IBM Plex Sans" panose="020B0503050203000203" pitchFamily="34" charset="0"/>
                <a:ea typeface="+mn-ea"/>
                <a:cs typeface="+mn-cs"/>
              </a:rPr>
              <a:t>天的活动轨迹。</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25</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056546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lang="zh-CN" altLang="zh-CN" sz="1000" b="1" i="0" kern="1200" dirty="0">
                <a:solidFill>
                  <a:schemeClr val="bg1"/>
                </a:solidFill>
                <a:effectLst/>
                <a:latin typeface="IBM Plex Sans" panose="020B0503050203000203" pitchFamily="34" charset="0"/>
                <a:ea typeface="+mn-ea"/>
                <a:cs typeface="+mn-cs"/>
              </a:rPr>
              <a:t>输入卡号就可以查询个人接触史</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0" i="0" kern="1200" dirty="0">
                <a:solidFill>
                  <a:schemeClr val="bg1"/>
                </a:solidFill>
                <a:effectLst/>
                <a:latin typeface="IBM Plex Sans" panose="020B0503050203000203" pitchFamily="34" charset="0"/>
                <a:ea typeface="+mn-ea"/>
                <a:cs typeface="+mn-cs"/>
              </a:rPr>
              <a:t>由于商家已经将最近 </a:t>
            </a:r>
            <a:r>
              <a:rPr lang="en-US" altLang="zh-CN" sz="1000" b="0" i="0" kern="1200" dirty="0">
                <a:solidFill>
                  <a:schemeClr val="bg1"/>
                </a:solidFill>
                <a:effectLst/>
                <a:latin typeface="IBM Plex Sans" panose="020B0503050203000203" pitchFamily="34" charset="0"/>
                <a:ea typeface="+mn-ea"/>
                <a:cs typeface="+mn-cs"/>
              </a:rPr>
              <a:t>3</a:t>
            </a:r>
            <a:r>
              <a:rPr lang="zh-CN" altLang="zh-CN" sz="1000" b="0" i="0" kern="1200" dirty="0">
                <a:solidFill>
                  <a:schemeClr val="bg1"/>
                </a:solidFill>
                <a:effectLst/>
                <a:latin typeface="IBM Plex Sans" panose="020B0503050203000203" pitchFamily="34" charset="0"/>
                <a:ea typeface="+mn-ea"/>
                <a:cs typeface="+mn-cs"/>
              </a:rPr>
              <a:t>～</a:t>
            </a:r>
            <a:r>
              <a:rPr lang="en-US" altLang="zh-CN" sz="1000" b="0" i="0" kern="1200" dirty="0">
                <a:solidFill>
                  <a:schemeClr val="bg1"/>
                </a:solidFill>
                <a:effectLst/>
                <a:latin typeface="IBM Plex Sans" panose="020B0503050203000203" pitchFamily="34" charset="0"/>
                <a:ea typeface="+mn-ea"/>
                <a:cs typeface="+mn-cs"/>
              </a:rPr>
              <a:t>5</a:t>
            </a:r>
            <a:r>
              <a:rPr lang="zh-CN" altLang="zh-CN" sz="1000" b="0" i="0" kern="1200" dirty="0">
                <a:solidFill>
                  <a:schemeClr val="bg1"/>
                </a:solidFill>
                <a:effectLst/>
                <a:latin typeface="IBM Plex Sans" panose="020B0503050203000203" pitchFamily="34" charset="0"/>
                <a:ea typeface="+mn-ea"/>
                <a:cs typeface="+mn-cs"/>
              </a:rPr>
              <a:t>天的消费记录上传至区块链网络，因此，居民可以登陆该网络，输入个人信用卡号后四位，就能得知自己最近几天的出行行动轨迹是否与确诊患者有交集。比如，居民可以得知是否有患者也曾在同一时间段与自己在同一个场所停留，从而进一步断定自己是否曾与患者有过接触历史。</a:t>
            </a:r>
          </a:p>
          <a:p>
            <a:r>
              <a:rPr lang="zh-CN" altLang="zh-CN" sz="1000" b="1" i="0" kern="1200" dirty="0">
                <a:solidFill>
                  <a:schemeClr val="bg1"/>
                </a:solidFill>
                <a:effectLst/>
                <a:latin typeface="IBM Plex Sans" panose="020B0503050203000203" pitchFamily="34" charset="0"/>
                <a:ea typeface="+mn-ea"/>
                <a:cs typeface="+mn-cs"/>
              </a:rPr>
              <a:t>查看社区周围“疫情分布地图”</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0" i="0" kern="1200" dirty="0">
                <a:solidFill>
                  <a:schemeClr val="bg1"/>
                </a:solidFill>
                <a:effectLst/>
                <a:latin typeface="IBM Plex Sans" panose="020B0503050203000203" pitchFamily="34" charset="0"/>
                <a:ea typeface="+mn-ea"/>
                <a:cs typeface="+mn-cs"/>
              </a:rPr>
              <a:t>疫情期间，居民登陆该网络，通过我们提供的可视化数据和图表，来了解自己所在地区患者的真实分布信息，包括患者所在地理位置信息、患者与自己的距离、患者个人行踪。打通的商家、医院和疾控中心数据系统，方便市民自行查询最近 </a:t>
            </a:r>
            <a:r>
              <a:rPr lang="en-US" altLang="zh-CN" sz="1000" b="0" i="0" kern="1200" dirty="0">
                <a:solidFill>
                  <a:schemeClr val="bg1"/>
                </a:solidFill>
                <a:effectLst/>
                <a:latin typeface="IBM Plex Sans" panose="020B0503050203000203" pitchFamily="34" charset="0"/>
                <a:ea typeface="+mn-ea"/>
                <a:cs typeface="+mn-cs"/>
              </a:rPr>
              <a:t>3</a:t>
            </a:r>
            <a:r>
              <a:rPr lang="zh-CN" altLang="zh-CN" sz="1000" b="0" i="0" kern="1200" dirty="0">
                <a:solidFill>
                  <a:schemeClr val="bg1"/>
                </a:solidFill>
                <a:effectLst/>
                <a:latin typeface="IBM Plex Sans" panose="020B0503050203000203" pitchFamily="34" charset="0"/>
                <a:ea typeface="+mn-ea"/>
                <a:cs typeface="+mn-cs"/>
              </a:rPr>
              <a:t>～</a:t>
            </a:r>
            <a:r>
              <a:rPr lang="en-US" altLang="zh-CN" sz="1000" b="0" i="0" kern="1200" dirty="0">
                <a:solidFill>
                  <a:schemeClr val="bg1"/>
                </a:solidFill>
                <a:effectLst/>
                <a:latin typeface="IBM Plex Sans" panose="020B0503050203000203" pitchFamily="34" charset="0"/>
                <a:ea typeface="+mn-ea"/>
                <a:cs typeface="+mn-cs"/>
              </a:rPr>
              <a:t>5</a:t>
            </a:r>
            <a:r>
              <a:rPr lang="zh-CN" altLang="zh-CN" sz="1000" b="0" i="0" kern="1200" dirty="0">
                <a:solidFill>
                  <a:schemeClr val="bg1"/>
                </a:solidFill>
                <a:effectLst/>
                <a:latin typeface="IBM Plex Sans" panose="020B0503050203000203" pitchFamily="34" charset="0"/>
                <a:ea typeface="+mn-ea"/>
                <a:cs typeface="+mn-cs"/>
              </a:rPr>
              <a:t>天内所有和患者</a:t>
            </a:r>
            <a:r>
              <a:rPr lang="en-US" altLang="zh-CN" sz="1000" b="0" i="0" kern="1200" dirty="0">
                <a:solidFill>
                  <a:schemeClr val="bg1"/>
                </a:solidFill>
                <a:effectLst/>
                <a:latin typeface="IBM Plex Sans" panose="020B0503050203000203" pitchFamily="34" charset="0"/>
                <a:ea typeface="+mn-ea"/>
                <a:cs typeface="+mn-cs"/>
              </a:rPr>
              <a:t> B </a:t>
            </a:r>
            <a:r>
              <a:rPr lang="zh-CN" altLang="zh-CN" sz="1000" b="0" i="0" kern="1200" dirty="0">
                <a:solidFill>
                  <a:schemeClr val="bg1"/>
                </a:solidFill>
                <a:effectLst/>
                <a:latin typeface="IBM Plex Sans" panose="020B0503050203000203" pitchFamily="34" charset="0"/>
                <a:ea typeface="+mn-ea"/>
                <a:cs typeface="+mn-cs"/>
              </a:rPr>
              <a:t>的接触史。这样市民就可以知道自己是否曾经也在相同时间与患者</a:t>
            </a:r>
            <a:r>
              <a:rPr lang="en-US" altLang="zh-CN" sz="1000" b="0" i="0" kern="1200" dirty="0">
                <a:solidFill>
                  <a:schemeClr val="bg1"/>
                </a:solidFill>
                <a:effectLst/>
                <a:latin typeface="IBM Plex Sans" panose="020B0503050203000203" pitchFamily="34" charset="0"/>
                <a:ea typeface="+mn-ea"/>
                <a:cs typeface="+mn-cs"/>
              </a:rPr>
              <a:t> B </a:t>
            </a:r>
            <a:r>
              <a:rPr lang="zh-CN" altLang="zh-CN" sz="1000" b="0" i="0" kern="1200" dirty="0">
                <a:solidFill>
                  <a:schemeClr val="bg1"/>
                </a:solidFill>
                <a:effectLst/>
                <a:latin typeface="IBM Plex Sans" panose="020B0503050203000203" pitchFamily="34" charset="0"/>
                <a:ea typeface="+mn-ea"/>
                <a:cs typeface="+mn-cs"/>
              </a:rPr>
              <a:t>身处同一场合，还能了解某一区域的传染风险。</a:t>
            </a:r>
          </a:p>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zh-CN" sz="1000" b="0" i="0" kern="1200" dirty="0">
                <a:solidFill>
                  <a:schemeClr val="bg1"/>
                </a:solidFill>
                <a:effectLst/>
                <a:latin typeface="IBM Plex Sans" panose="020B0503050203000203" pitchFamily="34" charset="0"/>
                <a:ea typeface="+mn-ea"/>
                <a:cs typeface="+mn-cs"/>
              </a:rPr>
              <a:t>如果居民查询到曾经与患者</a:t>
            </a:r>
            <a:r>
              <a:rPr lang="en-US" altLang="zh-CN" sz="1000" b="0" i="0" kern="1200" dirty="0">
                <a:solidFill>
                  <a:schemeClr val="bg1"/>
                </a:solidFill>
                <a:effectLst/>
                <a:latin typeface="IBM Plex Sans" panose="020B0503050203000203" pitchFamily="34" charset="0"/>
                <a:ea typeface="+mn-ea"/>
                <a:cs typeface="+mn-cs"/>
              </a:rPr>
              <a:t> B </a:t>
            </a:r>
            <a:r>
              <a:rPr lang="zh-CN" altLang="zh-CN" sz="1000" b="0" i="0" kern="1200" dirty="0">
                <a:solidFill>
                  <a:schemeClr val="bg1"/>
                </a:solidFill>
                <a:effectLst/>
                <a:latin typeface="IBM Plex Sans" panose="020B0503050203000203" pitchFamily="34" charset="0"/>
                <a:ea typeface="+mn-ea"/>
                <a:cs typeface="+mn-cs"/>
              </a:rPr>
              <a:t>有接触史，并经过自我检测后出现发热、咳嗽、胸闷等一些列新冠病毒症状，则需要通过该网络提交个人症状信息至该大数据系统，由于已经打通商家、医院和疾控中心的医疗大数据，因此，当居民提交个人发热信息时，可以实时更新数据系统。</a:t>
            </a: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26</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033931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lang="en-US" altLang="zh-CN" sz="1000" b="0" i="0" kern="1200" dirty="0">
                <a:solidFill>
                  <a:schemeClr val="bg1"/>
                </a:solidFill>
                <a:effectLst/>
                <a:latin typeface="IBM Plex Sans" panose="020B0503050203000203" pitchFamily="34" charset="0"/>
                <a:ea typeface="+mn-ea"/>
                <a:cs typeface="+mn-cs"/>
              </a:rPr>
              <a:t> </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1" i="0" kern="1200" dirty="0">
                <a:solidFill>
                  <a:schemeClr val="bg1"/>
                </a:solidFill>
                <a:effectLst/>
                <a:latin typeface="IBM Plex Sans" panose="020B0503050203000203" pitchFamily="34" charset="0"/>
                <a:ea typeface="+mn-ea"/>
                <a:cs typeface="+mn-cs"/>
              </a:rPr>
              <a:t>构建患者大数据基础</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0" i="0" kern="1200" dirty="0">
                <a:solidFill>
                  <a:schemeClr val="bg1"/>
                </a:solidFill>
                <a:effectLst/>
                <a:latin typeface="IBM Plex Sans" panose="020B0503050203000203" pitchFamily="34" charset="0"/>
                <a:ea typeface="+mn-ea"/>
                <a:cs typeface="+mn-cs"/>
              </a:rPr>
              <a:t>医院可以将“确诊患者</a:t>
            </a:r>
            <a:r>
              <a:rPr lang="en-US" altLang="zh-CN" sz="1000" b="0" i="0" kern="1200" dirty="0">
                <a:solidFill>
                  <a:schemeClr val="bg1"/>
                </a:solidFill>
                <a:effectLst/>
                <a:latin typeface="IBM Plex Sans" panose="020B0503050203000203" pitchFamily="34" charset="0"/>
                <a:ea typeface="+mn-ea"/>
                <a:cs typeface="+mn-cs"/>
              </a:rPr>
              <a:t> B”</a:t>
            </a:r>
            <a:r>
              <a:rPr lang="zh-CN" altLang="zh-CN" sz="1000" b="0" i="0" kern="1200" dirty="0">
                <a:solidFill>
                  <a:schemeClr val="bg1"/>
                </a:solidFill>
                <a:effectLst/>
                <a:latin typeface="IBM Plex Sans" panose="020B0503050203000203" pitchFamily="34" charset="0"/>
                <a:ea typeface="+mn-ea"/>
                <a:cs typeface="+mn-cs"/>
              </a:rPr>
              <a:t>的信息上传至区块链系统。这些患者数据可以作为不可篡改的医疗大数据源，尤其是现在全球已经有超过 </a:t>
            </a:r>
            <a:r>
              <a:rPr lang="en-US" altLang="zh-CN" sz="1000" b="0" i="0" kern="1200" dirty="0">
                <a:solidFill>
                  <a:schemeClr val="bg1"/>
                </a:solidFill>
                <a:effectLst/>
                <a:latin typeface="IBM Plex Sans" panose="020B0503050203000203" pitchFamily="34" charset="0"/>
                <a:ea typeface="+mn-ea"/>
                <a:cs typeface="+mn-cs"/>
              </a:rPr>
              <a:t>80</a:t>
            </a:r>
            <a:r>
              <a:rPr lang="zh-CN" altLang="zh-CN" sz="1000" b="0" i="0" kern="1200" dirty="0">
                <a:solidFill>
                  <a:schemeClr val="bg1"/>
                </a:solidFill>
                <a:effectLst/>
                <a:latin typeface="IBM Plex Sans" panose="020B0503050203000203" pitchFamily="34" charset="0"/>
                <a:ea typeface="+mn-ea"/>
                <a:cs typeface="+mn-cs"/>
              </a:rPr>
              <a:t>万人确诊，这是一个庞大的基础数据。</a:t>
            </a:r>
          </a:p>
          <a:p>
            <a:endParaRPr kumimoji="1" lang="en-US" altLang="zh-CN" dirty="0"/>
          </a:p>
          <a:p>
            <a:r>
              <a:rPr lang="zh-CN" altLang="zh-CN" sz="1000" b="1" i="0" kern="1200" dirty="0">
                <a:solidFill>
                  <a:schemeClr val="bg1"/>
                </a:solidFill>
                <a:effectLst/>
                <a:latin typeface="IBM Plex Sans" panose="020B0503050203000203" pitchFamily="34" charset="0"/>
                <a:ea typeface="+mn-ea"/>
                <a:cs typeface="+mn-cs"/>
              </a:rPr>
              <a:t>人工智能帮助决策是否需要检测</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0" i="0" kern="1200" dirty="0">
                <a:solidFill>
                  <a:schemeClr val="bg1"/>
                </a:solidFill>
                <a:effectLst/>
                <a:latin typeface="IBM Plex Sans" panose="020B0503050203000203" pitchFamily="34" charset="0"/>
                <a:ea typeface="+mn-ea"/>
                <a:cs typeface="+mn-cs"/>
              </a:rPr>
              <a:t>根据居民过往的行为轨迹，还有所在当地社区的患者分布情况，网站会通过人工智能技术协助居民决策是否需要检测、隔离抑或是前往医院救治。</a:t>
            </a: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27</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046752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1" lang="en-US" altLang="zh-CN" dirty="0"/>
              <a:t>Here’s a case from a </a:t>
            </a:r>
            <a:r>
              <a:rPr kumimoji="1" lang="en-US" altLang="zh-CN" dirty="0" err="1"/>
              <a:t>reuters</a:t>
            </a:r>
            <a:r>
              <a:rPr kumimoji="1" lang="en-US" altLang="zh-CN" dirty="0"/>
              <a:t> news report.</a:t>
            </a:r>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04663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1" lang="en-US" altLang="zh-CN" dirty="0"/>
              <a:t>Some confirmed </a:t>
            </a:r>
            <a:r>
              <a:rPr kumimoji="1" lang="en-US" altLang="zh-CN" dirty="0" err="1"/>
              <a:t>travis</a:t>
            </a:r>
            <a:r>
              <a:rPr kumimoji="1" lang="en-US" altLang="zh-CN" dirty="0"/>
              <a:t> 14 days and causes over 2000+ contacts.</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25735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kumimoji="1" lang="en-US" altLang="zh-CN" dirty="0"/>
              <a:t>The story is people live in NYC go out for food with credit card recently, as table show the trading record and the their living area on the map.</a:t>
            </a:r>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26246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kumimoji="1" lang="en-US" altLang="zh-CN" dirty="0"/>
              <a:t>Some days later, </a:t>
            </a:r>
            <a:r>
              <a:rPr kumimoji="1" lang="en-US" altLang="zh-CN" dirty="0" err="1"/>
              <a:t>Unfortent</a:t>
            </a:r>
            <a:r>
              <a:rPr kumimoji="1" lang="en-US" altLang="zh-CN" dirty="0"/>
              <a:t>, Some one confirmed, we hope to help CDC tracing he’s activities and find the other people he meet at market.</a:t>
            </a:r>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30788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kumimoji="1" lang="en-US" altLang="zh-CN" dirty="0"/>
              <a:t>We use blockchain technology to collection data in market and data in hospital and send them to CDC</a:t>
            </a:r>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190787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kumimoji="1" lang="en-US" altLang="zh-CN" dirty="0"/>
              <a:t>So that </a:t>
            </a:r>
            <a:r>
              <a:rPr kumimoji="1" lang="en-US" altLang="zh-CN" dirty="0" err="1"/>
              <a:t>cdc</a:t>
            </a:r>
            <a:r>
              <a:rPr kumimoji="1" lang="en-US" altLang="zh-CN" dirty="0"/>
              <a:t> able to tracing </a:t>
            </a:r>
            <a:r>
              <a:rPr kumimoji="1" lang="en-US" altLang="zh-CN" dirty="0" err="1"/>
              <a:t>confiomed’s</a:t>
            </a:r>
            <a:r>
              <a:rPr kumimoji="1" lang="en-US" altLang="zh-CN" dirty="0"/>
              <a:t> footprint and contacts via data.</a:t>
            </a:r>
          </a:p>
        </p:txBody>
      </p:sp>
      <p:sp>
        <p:nvSpPr>
          <p:cNvPr id="4" name="灯片编号占位符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52574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kumimoji="1" lang="en-US" altLang="zh-CN" dirty="0"/>
              <a:t>We also connected </a:t>
            </a:r>
            <a:r>
              <a:rPr kumimoji="1" lang="en-US" altLang="zh-CN" dirty="0" err="1"/>
              <a:t>cdc</a:t>
            </a:r>
            <a:r>
              <a:rPr kumimoji="1" lang="en-US" altLang="zh-CN" dirty="0"/>
              <a:t> over the world. To share the data globally. See CDC with data</a:t>
            </a:r>
          </a:p>
        </p:txBody>
      </p:sp>
      <p:sp>
        <p:nvSpPr>
          <p:cNvPr id="4" name="灯片编号占位符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771892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Picture" descr="IBM 8-bar logo"/>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zh-CN" altLang="en-US"/>
              <a:t>单击此处编辑母版文本样式</a:t>
            </a:r>
          </a:p>
        </p:txBody>
      </p:sp>
      <p:sp>
        <p:nvSpPr>
          <p:cNvPr id="6" name="Text Placeholder"/>
          <p:cNvSpPr>
            <a:spLocks noGrp="1"/>
          </p:cNvSpPr>
          <p:nvPr>
            <p:ph type="body" sz="quarter" idx="12"/>
          </p:nvPr>
        </p:nvSpPr>
        <p:spPr>
          <a:xfrm>
            <a:off x="4791456" y="1243584"/>
            <a:ext cx="4123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24266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0512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335720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07542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487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zh-CN" altLang="en-US"/>
              <a:t>单击图标添加图片</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14272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57718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75826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3216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zh-CN" altLang="en-US"/>
              <a:t>单击此处编辑母版标题样式</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zh-CN" altLang="en-US"/>
              <a:t>单击此处编辑母版标题样式</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zh-CN" altLang="en-US"/>
              <a:t>单击此处编辑母版标题样式</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zh-CN" altLang="en-US"/>
              <a:t>单击图标添加图片</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zh-CN" altLang="en-US"/>
              <a:t>单击此处编辑母版标题样式</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zh-CN" altLang="en-US"/>
              <a:t>单击此处编辑母版标题样式</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zh-CN" altLang="en-US"/>
              <a:t>单击此处编辑母版文本样式</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zh-CN" altLang="en-US"/>
              <a:t>单击此处编辑母版标题样式</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zh-CN" altLang="en-US"/>
              <a:t>单击图标添加图片</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zh-CN" altLang="en-US"/>
              <a:t>单击图标添加图片</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a:p>
        </p:txBody>
      </p:sp>
      <p:sp>
        <p:nvSpPr>
          <p:cNvPr id="6" name="Text Placeholder"/>
          <p:cNvSpPr>
            <a:spLocks noGrp="1"/>
          </p:cNvSpPr>
          <p:nvPr>
            <p:ph type="body" sz="quarter" idx="12"/>
          </p:nvPr>
        </p:nvSpPr>
        <p:spPr>
          <a:xfrm>
            <a:off x="219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zh-CN" altLang="en-US"/>
              <a:t>单击图标添加图片</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a:p>
        </p:txBody>
      </p:sp>
      <p:sp>
        <p:nvSpPr>
          <p:cNvPr id="6" name="Text Placeholder 1"/>
          <p:cNvSpPr>
            <a:spLocks noGrp="1"/>
          </p:cNvSpPr>
          <p:nvPr>
            <p:ph type="body" sz="quarter" idx="12"/>
          </p:nvPr>
        </p:nvSpPr>
        <p:spPr>
          <a:xfrm>
            <a:off x="219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zh-CN" altLang="en-US"/>
              <a:t>单击图标添加表格</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zh-CN" altLang="en-US"/>
              <a:t>单击此处编辑母版标题样式</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zh-CN" altLang="en-US"/>
              <a:t>单击此处编辑母版标题样式</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zh-CN" altLang="en-US"/>
              <a:t>单击此处编辑母版文本样式</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zh-CN" altLang="en-US"/>
              <a:t>单击此处编辑母版文本样式</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Picture"/>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zh-CN" altLang="en-US"/>
              <a:t>单击此处编辑母版标题样式</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zh-CN" altLang="en-US"/>
              <a:t>单击此处编辑母版文本样式</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zh-CN" altLang="en-US"/>
              <a:t>单击此处编辑母版标题样式</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zh-CN" altLang="en-US"/>
              <a:t>单击此处编辑母版文本样式</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zh-CN" altLang="en-US"/>
              <a:t>单击图标添加图片</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408BF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0" y="2571750"/>
            <a:ext cx="2286000" cy="257175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zh-CN" altLang="en-US"/>
              <a:t>单击此处编辑母版标题样式</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3923196" y="2312885"/>
            <a:ext cx="1297608" cy="517732"/>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76519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zh-CN" altLang="en-US"/>
              <a:t>单击此处编辑母版标题样式</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958"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9.xml"/><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svg"/><Relationship Id="rId3" Type="http://schemas.openxmlformats.org/officeDocument/2006/relationships/image" Target="../media/image6.pn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21.svg"/><Relationship Id="rId10" Type="http://schemas.openxmlformats.org/officeDocument/2006/relationships/image" Target="../media/image23.png"/><Relationship Id="rId4" Type="http://schemas.openxmlformats.org/officeDocument/2006/relationships/image" Target="../media/image7.svg"/><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9.xml"/><Relationship Id="rId6" Type="http://schemas.openxmlformats.org/officeDocument/2006/relationships/image" Target="../media/image29.svg"/><Relationship Id="rId11" Type="http://schemas.openxmlformats.org/officeDocument/2006/relationships/image" Target="../media/image5.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sv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9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9.png"/><Relationship Id="rId18" Type="http://schemas.openxmlformats.org/officeDocument/2006/relationships/image" Target="../media/image42.svg"/><Relationship Id="rId26" Type="http://schemas.openxmlformats.org/officeDocument/2006/relationships/image" Target="../media/image8.png"/><Relationship Id="rId3" Type="http://schemas.openxmlformats.org/officeDocument/2006/relationships/image" Target="../media/image38.png"/><Relationship Id="rId21" Type="http://schemas.openxmlformats.org/officeDocument/2006/relationships/image" Target="../media/image45.png"/><Relationship Id="rId7" Type="http://schemas.openxmlformats.org/officeDocument/2006/relationships/diagramColors" Target="../diagrams/colors2.xml"/><Relationship Id="rId12" Type="http://schemas.openxmlformats.org/officeDocument/2006/relationships/image" Target="../media/image14.svg"/><Relationship Id="rId17" Type="http://schemas.openxmlformats.org/officeDocument/2006/relationships/image" Target="../media/image41.png"/><Relationship Id="rId25" Type="http://schemas.openxmlformats.org/officeDocument/2006/relationships/image" Target="../media/image47.svg"/><Relationship Id="rId2" Type="http://schemas.openxmlformats.org/officeDocument/2006/relationships/notesSlide" Target="../notesSlides/notesSlide13.xml"/><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94.xml"/><Relationship Id="rId6" Type="http://schemas.openxmlformats.org/officeDocument/2006/relationships/diagramQuickStyle" Target="../diagrams/quickStyle2.xml"/><Relationship Id="rId11" Type="http://schemas.openxmlformats.org/officeDocument/2006/relationships/image" Target="../media/image13.png"/><Relationship Id="rId24" Type="http://schemas.openxmlformats.org/officeDocument/2006/relationships/image" Target="../media/image11.png"/><Relationship Id="rId5" Type="http://schemas.openxmlformats.org/officeDocument/2006/relationships/diagramLayout" Target="../diagrams/layout2.xml"/><Relationship Id="rId15" Type="http://schemas.openxmlformats.org/officeDocument/2006/relationships/image" Target="../media/image39.png"/><Relationship Id="rId23" Type="http://schemas.openxmlformats.org/officeDocument/2006/relationships/image" Target="../media/image10.png"/><Relationship Id="rId28" Type="http://schemas.openxmlformats.org/officeDocument/2006/relationships/image" Target="../media/image5.png"/><Relationship Id="rId10" Type="http://schemas.openxmlformats.org/officeDocument/2006/relationships/image" Target="../media/image7.svg"/><Relationship Id="rId19" Type="http://schemas.openxmlformats.org/officeDocument/2006/relationships/image" Target="../media/image43.png"/><Relationship Id="rId4" Type="http://schemas.openxmlformats.org/officeDocument/2006/relationships/diagramData" Target="../diagrams/data2.xml"/><Relationship Id="rId9" Type="http://schemas.openxmlformats.org/officeDocument/2006/relationships/image" Target="../media/image6.png"/><Relationship Id="rId14" Type="http://schemas.openxmlformats.org/officeDocument/2006/relationships/image" Target="../media/image20.svg"/><Relationship Id="rId22" Type="http://schemas.openxmlformats.org/officeDocument/2006/relationships/image" Target="../media/image46.svg"/><Relationship Id="rId27" Type="http://schemas.openxmlformats.org/officeDocument/2006/relationships/image" Target="../media/image9.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94.xml"/><Relationship Id="rId5" Type="http://schemas.openxmlformats.org/officeDocument/2006/relationships/image" Target="../media/image4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6.png"/><Relationship Id="rId1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9.svg"/><Relationship Id="rId12" Type="http://schemas.openxmlformats.org/officeDocument/2006/relationships/image" Target="../media/image51.svg"/><Relationship Id="rId17" Type="http://schemas.openxmlformats.org/officeDocument/2006/relationships/image" Target="../media/image54.svg"/><Relationship Id="rId2" Type="http://schemas.openxmlformats.org/officeDocument/2006/relationships/notesSlide" Target="../notesSlides/notesSlide15.xml"/><Relationship Id="rId16" Type="http://schemas.openxmlformats.org/officeDocument/2006/relationships/image" Target="../media/image53.svg"/><Relationship Id="rId1" Type="http://schemas.openxmlformats.org/officeDocument/2006/relationships/slideLayout" Target="../slideLayouts/slideLayout94.xml"/><Relationship Id="rId6" Type="http://schemas.openxmlformats.org/officeDocument/2006/relationships/image" Target="../media/image8.png"/><Relationship Id="rId11" Type="http://schemas.openxmlformats.org/officeDocument/2006/relationships/image" Target="../media/image50.png"/><Relationship Id="rId5" Type="http://schemas.openxmlformats.org/officeDocument/2006/relationships/image" Target="../media/image16.svg"/><Relationship Id="rId15" Type="http://schemas.openxmlformats.org/officeDocument/2006/relationships/image" Target="../media/image52.png"/><Relationship Id="rId10" Type="http://schemas.openxmlformats.org/officeDocument/2006/relationships/image" Target="../media/image20.svg"/><Relationship Id="rId19" Type="http://schemas.openxmlformats.org/officeDocument/2006/relationships/image" Target="../media/image14.sv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7.svg"/></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52.png"/><Relationship Id="rId12" Type="http://schemas.openxmlformats.org/officeDocument/2006/relationships/image" Target="../media/image20.svg"/><Relationship Id="rId2" Type="http://schemas.openxmlformats.org/officeDocument/2006/relationships/notesSlide" Target="../notesSlides/notesSlide16.xml"/><Relationship Id="rId16" Type="http://schemas.openxmlformats.org/officeDocument/2006/relationships/image" Target="../media/image57.png"/><Relationship Id="rId1" Type="http://schemas.openxmlformats.org/officeDocument/2006/relationships/slideLayout" Target="../slideLayouts/slideLayout94.xml"/><Relationship Id="rId6" Type="http://schemas.openxmlformats.org/officeDocument/2006/relationships/image" Target="../media/image9.svg"/><Relationship Id="rId11" Type="http://schemas.openxmlformats.org/officeDocument/2006/relationships/image" Target="../media/image19.png"/><Relationship Id="rId5" Type="http://schemas.openxmlformats.org/officeDocument/2006/relationships/image" Target="../media/image8.png"/><Relationship Id="rId15" Type="http://schemas.openxmlformats.org/officeDocument/2006/relationships/image" Target="../media/image56.png"/><Relationship Id="rId10" Type="http://schemas.openxmlformats.org/officeDocument/2006/relationships/image" Target="../media/image16.svg"/><Relationship Id="rId4" Type="http://schemas.openxmlformats.org/officeDocument/2006/relationships/image" Target="../media/image7.svg"/><Relationship Id="rId9" Type="http://schemas.openxmlformats.org/officeDocument/2006/relationships/image" Target="../media/image15.png"/><Relationship Id="rId1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9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94.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94.xml"/><Relationship Id="rId5" Type="http://schemas.openxmlformats.org/officeDocument/2006/relationships/image" Target="../media/image4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9.png"/><Relationship Id="rId18" Type="http://schemas.openxmlformats.org/officeDocument/2006/relationships/image" Target="../media/image50.png"/><Relationship Id="rId3" Type="http://schemas.openxmlformats.org/officeDocument/2006/relationships/image" Target="../media/image10.png"/><Relationship Id="rId7" Type="http://schemas.openxmlformats.org/officeDocument/2006/relationships/image" Target="../media/image9.svg"/><Relationship Id="rId12" Type="http://schemas.openxmlformats.org/officeDocument/2006/relationships/image" Target="../media/image54.svg"/><Relationship Id="rId17" Type="http://schemas.openxmlformats.org/officeDocument/2006/relationships/image" Target="../media/image49.png"/><Relationship Id="rId2" Type="http://schemas.openxmlformats.org/officeDocument/2006/relationships/notesSlide" Target="../notesSlides/notesSlide21.xml"/><Relationship Id="rId16" Type="http://schemas.openxmlformats.org/officeDocument/2006/relationships/image" Target="../media/image14.svg"/><Relationship Id="rId1" Type="http://schemas.openxmlformats.org/officeDocument/2006/relationships/slideLayout" Target="../slideLayouts/slideLayout94.xml"/><Relationship Id="rId6" Type="http://schemas.openxmlformats.org/officeDocument/2006/relationships/image" Target="../media/image8.png"/><Relationship Id="rId11" Type="http://schemas.openxmlformats.org/officeDocument/2006/relationships/image" Target="../media/image53.svg"/><Relationship Id="rId5" Type="http://schemas.openxmlformats.org/officeDocument/2006/relationships/image" Target="../media/image16.svg"/><Relationship Id="rId15" Type="http://schemas.openxmlformats.org/officeDocument/2006/relationships/image" Target="../media/image13.png"/><Relationship Id="rId10" Type="http://schemas.openxmlformats.org/officeDocument/2006/relationships/image" Target="../media/image52.png"/><Relationship Id="rId19" Type="http://schemas.openxmlformats.org/officeDocument/2006/relationships/image" Target="../media/image51.svg"/><Relationship Id="rId4" Type="http://schemas.openxmlformats.org/officeDocument/2006/relationships/image" Target="../media/image15.png"/><Relationship Id="rId9" Type="http://schemas.openxmlformats.org/officeDocument/2006/relationships/image" Target="../media/image7.svg"/><Relationship Id="rId14" Type="http://schemas.openxmlformats.org/officeDocument/2006/relationships/image" Target="../media/image20.svg"/></Relationships>
</file>

<file path=ppt/slides/_rels/slide2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52.png"/><Relationship Id="rId12" Type="http://schemas.openxmlformats.org/officeDocument/2006/relationships/image" Target="../media/image20.svg"/><Relationship Id="rId2" Type="http://schemas.openxmlformats.org/officeDocument/2006/relationships/notesSlide" Target="../notesSlides/notesSlide22.xml"/><Relationship Id="rId16" Type="http://schemas.openxmlformats.org/officeDocument/2006/relationships/image" Target="../media/image57.png"/><Relationship Id="rId1" Type="http://schemas.openxmlformats.org/officeDocument/2006/relationships/slideLayout" Target="../slideLayouts/slideLayout94.xml"/><Relationship Id="rId6" Type="http://schemas.openxmlformats.org/officeDocument/2006/relationships/image" Target="../media/image9.svg"/><Relationship Id="rId11" Type="http://schemas.openxmlformats.org/officeDocument/2006/relationships/image" Target="../media/image19.png"/><Relationship Id="rId5" Type="http://schemas.openxmlformats.org/officeDocument/2006/relationships/image" Target="../media/image8.png"/><Relationship Id="rId15" Type="http://schemas.openxmlformats.org/officeDocument/2006/relationships/image" Target="../media/image56.png"/><Relationship Id="rId10" Type="http://schemas.openxmlformats.org/officeDocument/2006/relationships/image" Target="../media/image16.svg"/><Relationship Id="rId4" Type="http://schemas.openxmlformats.org/officeDocument/2006/relationships/image" Target="../media/image7.svg"/><Relationship Id="rId9" Type="http://schemas.openxmlformats.org/officeDocument/2006/relationships/image" Target="../media/image15.png"/><Relationship Id="rId14" Type="http://schemas.openxmlformats.org/officeDocument/2006/relationships/image" Target="../media/image14.sv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9.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9.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8.svg"/><Relationship Id="rId3"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9.xml"/><Relationship Id="rId6" Type="http://schemas.openxmlformats.org/officeDocument/2006/relationships/image" Target="../media/image9.svg"/><Relationship Id="rId11"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16.svg"/><Relationship Id="rId4" Type="http://schemas.openxmlformats.org/officeDocument/2006/relationships/image" Target="../media/image7.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9.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79.xml"/><Relationship Id="rId6" Type="http://schemas.openxmlformats.org/officeDocument/2006/relationships/image" Target="../media/image19.png"/><Relationship Id="rId5" Type="http://schemas.openxmlformats.org/officeDocument/2006/relationships/image" Target="../media/image21.svg"/><Relationship Id="rId4" Type="http://schemas.openxmlformats.org/officeDocument/2006/relationships/image" Target="../media/image7.sv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FE71846-977B-A040-9181-B5B85C606891}"/>
              </a:ext>
            </a:extLst>
          </p:cNvPr>
          <p:cNvSpPr>
            <a:spLocks noGrp="1"/>
          </p:cNvSpPr>
          <p:nvPr>
            <p:ph type="title"/>
          </p:nvPr>
        </p:nvSpPr>
        <p:spPr>
          <a:xfrm>
            <a:off x="210312" y="201168"/>
            <a:ext cx="4142232" cy="4294632"/>
          </a:xfrm>
        </p:spPr>
        <p:txBody>
          <a:bodyPr anchor="t">
            <a:normAutofit/>
          </a:bodyPr>
          <a:lstStyle/>
          <a:p>
            <a:r>
              <a:rPr lang="en-US" altLang="zh-CN" b="1" dirty="0"/>
              <a:t>Credit Card Consumption for COVID-19</a:t>
            </a:r>
            <a:endParaRPr kumimoji="1" lang="zh-CN" altLang="en-US" dirty="0"/>
          </a:p>
        </p:txBody>
      </p:sp>
      <p:pic>
        <p:nvPicPr>
          <p:cNvPr id="2" name="图片 1">
            <a:extLst>
              <a:ext uri="{FF2B5EF4-FFF2-40B4-BE49-F238E27FC236}">
                <a16:creationId xmlns:a16="http://schemas.microsoft.com/office/drawing/2014/main" id="{E08920AB-BF5B-674C-961F-597263E36516}"/>
              </a:ext>
            </a:extLst>
          </p:cNvPr>
          <p:cNvPicPr>
            <a:picLocks noChangeAspect="1"/>
          </p:cNvPicPr>
          <p:nvPr/>
        </p:nvPicPr>
        <p:blipFill>
          <a:blip r:embed="rId3"/>
          <a:stretch>
            <a:fillRect/>
          </a:stretch>
        </p:blipFill>
        <p:spPr>
          <a:xfrm>
            <a:off x="4572000" y="691516"/>
            <a:ext cx="4572000" cy="3760468"/>
          </a:xfrm>
          <a:prstGeom prst="rect">
            <a:avLst/>
          </a:prstGeom>
          <a:noFill/>
        </p:spPr>
      </p:pic>
      <p:sp>
        <p:nvSpPr>
          <p:cNvPr id="11" name="Slide Number Placeholder 4">
            <a:extLst>
              <a:ext uri="{FF2B5EF4-FFF2-40B4-BE49-F238E27FC236}">
                <a16:creationId xmlns:a16="http://schemas.microsoft.com/office/drawing/2014/main" id="{51E5C430-412A-4C7F-BAB2-60B2A7ECA091}"/>
              </a:ext>
            </a:extLst>
          </p:cNvPr>
          <p:cNvSpPr>
            <a:spLocks noGrp="1"/>
          </p:cNvSpPr>
          <p:nvPr>
            <p:ph type="sldNum" sz="quarter" idx="11"/>
          </p:nvPr>
        </p:nvSpPr>
        <p:spPr>
          <a:xfrm>
            <a:off x="7086601" y="4787900"/>
            <a:ext cx="1828732" cy="166687"/>
          </a:xfrm>
        </p:spPr>
        <p:txBody>
          <a:bodyPr/>
          <a:lstStyle/>
          <a:p>
            <a:pPr>
              <a:spcAft>
                <a:spcPts val="600"/>
              </a:spcAft>
            </a:pPr>
            <a:fld id="{59395FB3-9C97-154F-86B2-7E381B951268}" type="slidenum">
              <a:rPr lang="en-US" smtClean="0"/>
              <a:pPr>
                <a:spcAft>
                  <a:spcPts val="600"/>
                </a:spcAft>
              </a:pPr>
              <a:t>1</a:t>
            </a:fld>
            <a:endParaRPr lang="en-US"/>
          </a:p>
        </p:txBody>
      </p:sp>
    </p:spTree>
    <p:extLst>
      <p:ext uri="{BB962C8B-B14F-4D97-AF65-F5344CB8AC3E}">
        <p14:creationId xmlns:p14="http://schemas.microsoft.com/office/powerpoint/2010/main" val="1725707039"/>
      </p:ext>
    </p:extLst>
  </p:cSld>
  <p:clrMapOvr>
    <a:masterClrMapping/>
  </p:clrMapOvr>
  <mc:AlternateContent xmlns:mc="http://schemas.openxmlformats.org/markup-compatibility/2006">
    <mc:Choice xmlns:p14="http://schemas.microsoft.com/office/powerpoint/2010/main" Requires="p14">
      <p:transition spd="slow" p14:dur="2000" advTm="14377"/>
    </mc:Choice>
    <mc:Fallback>
      <p:transition spd="slow" advTm="143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291027-8DEE-F746-B2A0-48CE08511A42}"/>
              </a:ext>
            </a:extLst>
          </p:cNvPr>
          <p:cNvPicPr>
            <a:picLocks noChangeAspect="1"/>
          </p:cNvPicPr>
          <p:nvPr/>
        </p:nvPicPr>
        <p:blipFill>
          <a:blip r:embed="rId3"/>
          <a:stretch>
            <a:fillRect/>
          </a:stretch>
        </p:blipFill>
        <p:spPr>
          <a:xfrm>
            <a:off x="0" y="606145"/>
            <a:ext cx="9144000" cy="4555530"/>
          </a:xfrm>
          <a:prstGeom prst="rect">
            <a:avLst/>
          </a:prstGeom>
        </p:spPr>
      </p:pic>
      <p:sp>
        <p:nvSpPr>
          <p:cNvPr id="2" name="标题 1">
            <a:extLst>
              <a:ext uri="{FF2B5EF4-FFF2-40B4-BE49-F238E27FC236}">
                <a16:creationId xmlns:a16="http://schemas.microsoft.com/office/drawing/2014/main" id="{EC2544D9-C840-DC44-9DDB-00EE4DD14290}"/>
              </a:ext>
            </a:extLst>
          </p:cNvPr>
          <p:cNvSpPr>
            <a:spLocks noGrp="1"/>
          </p:cNvSpPr>
          <p:nvPr>
            <p:ph type="title"/>
          </p:nvPr>
        </p:nvSpPr>
        <p:spPr>
          <a:xfrm>
            <a:off x="210312" y="201168"/>
            <a:ext cx="4142232" cy="282350"/>
          </a:xfrm>
        </p:spPr>
        <p:txBody>
          <a:bodyPr/>
          <a:lstStyle/>
          <a:p>
            <a:r>
              <a:rPr kumimoji="1" lang="en-US" altLang="zh-CN" dirty="0"/>
              <a:t>Help Scientist</a:t>
            </a:r>
            <a:r>
              <a:rPr kumimoji="1" lang="zh-CN" altLang="en-US" dirty="0"/>
              <a:t> </a:t>
            </a:r>
            <a:r>
              <a:rPr kumimoji="1" lang="en-US" altLang="zh-CN" dirty="0"/>
              <a:t>from AI</a:t>
            </a:r>
            <a:endParaRPr lang="zh-CN" altLang="en-US" dirty="0"/>
          </a:p>
        </p:txBody>
      </p:sp>
      <p:sp>
        <p:nvSpPr>
          <p:cNvPr id="5" name="灯片编号占位符 4">
            <a:extLst>
              <a:ext uri="{FF2B5EF4-FFF2-40B4-BE49-F238E27FC236}">
                <a16:creationId xmlns:a16="http://schemas.microsoft.com/office/drawing/2014/main" id="{D20BA33D-56D0-3949-B797-74996462AF49}"/>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33" name="灯片编号占位符 4">
            <a:extLst>
              <a:ext uri="{FF2B5EF4-FFF2-40B4-BE49-F238E27FC236}">
                <a16:creationId xmlns:a16="http://schemas.microsoft.com/office/drawing/2014/main" id="{93669CDA-E783-AF4D-A49B-06BA410F5B09}"/>
              </a:ext>
            </a:extLst>
          </p:cNvPr>
          <p:cNvSpPr txBox="1">
            <a:spLocks/>
          </p:cNvSpPr>
          <p:nvPr/>
        </p:nvSpPr>
        <p:spPr>
          <a:xfrm>
            <a:off x="7086601"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59395FB3-9C97-154F-86B2-7E381B951268}" type="slidenum">
              <a:rPr lang="en-US" smtClean="0"/>
              <a:pPr/>
              <a:t>10</a:t>
            </a:fld>
            <a:endParaRPr lang="en-US" dirty="0"/>
          </a:p>
        </p:txBody>
      </p:sp>
      <p:graphicFrame>
        <p:nvGraphicFramePr>
          <p:cNvPr id="135" name="表格 134">
            <a:extLst>
              <a:ext uri="{FF2B5EF4-FFF2-40B4-BE49-F238E27FC236}">
                <a16:creationId xmlns:a16="http://schemas.microsoft.com/office/drawing/2014/main" id="{BE45046B-1C5C-924C-997F-97809E2AAFC0}"/>
              </a:ext>
            </a:extLst>
          </p:cNvPr>
          <p:cNvGraphicFramePr>
            <a:graphicFrameLocks noGrp="1"/>
          </p:cNvGraphicFramePr>
          <p:nvPr>
            <p:extLst>
              <p:ext uri="{D42A27DB-BD31-4B8C-83A1-F6EECF244321}">
                <p14:modId xmlns:p14="http://schemas.microsoft.com/office/powerpoint/2010/main" val="3724348116"/>
              </p:ext>
            </p:extLst>
          </p:nvPr>
        </p:nvGraphicFramePr>
        <p:xfrm>
          <a:off x="3257632" y="3104733"/>
          <a:ext cx="5228985" cy="1980503"/>
        </p:xfrm>
        <a:graphic>
          <a:graphicData uri="http://schemas.openxmlformats.org/drawingml/2006/table">
            <a:tbl>
              <a:tblPr firstRow="1" bandRow="1">
                <a:tableStyleId>{073A0DAA-6AF3-43AB-8588-CEC1D06C72B9}</a:tableStyleId>
              </a:tblPr>
              <a:tblGrid>
                <a:gridCol w="998855">
                  <a:extLst>
                    <a:ext uri="{9D8B030D-6E8A-4147-A177-3AD203B41FA5}">
                      <a16:colId xmlns:a16="http://schemas.microsoft.com/office/drawing/2014/main" val="1015673921"/>
                    </a:ext>
                  </a:extLst>
                </a:gridCol>
                <a:gridCol w="2115065">
                  <a:extLst>
                    <a:ext uri="{9D8B030D-6E8A-4147-A177-3AD203B41FA5}">
                      <a16:colId xmlns:a16="http://schemas.microsoft.com/office/drawing/2014/main" val="2419281209"/>
                    </a:ext>
                  </a:extLst>
                </a:gridCol>
                <a:gridCol w="2115065">
                  <a:extLst>
                    <a:ext uri="{9D8B030D-6E8A-4147-A177-3AD203B41FA5}">
                      <a16:colId xmlns:a16="http://schemas.microsoft.com/office/drawing/2014/main" val="1199034076"/>
                    </a:ext>
                  </a:extLst>
                </a:gridCol>
              </a:tblGrid>
              <a:tr h="254006">
                <a:tc>
                  <a:txBody>
                    <a:bodyPr/>
                    <a:lstStyle/>
                    <a:p>
                      <a:r>
                        <a:rPr lang="en-US" altLang="zh-CN" dirty="0">
                          <a:solidFill>
                            <a:schemeClr val="tx1"/>
                          </a:solidFill>
                        </a:rPr>
                        <a:t>Some</a:t>
                      </a:r>
                      <a:r>
                        <a:rPr lang="zh-CN" altLang="en-US" dirty="0">
                          <a:solidFill>
                            <a:schemeClr val="tx1"/>
                          </a:solidFill>
                        </a:rPr>
                        <a:t> </a:t>
                      </a:r>
                      <a:r>
                        <a:rPr lang="en-US" altLang="zh-CN" dirty="0">
                          <a:solidFill>
                            <a:schemeClr val="tx1"/>
                          </a:solidFill>
                        </a:rPr>
                        <a:t>One</a:t>
                      </a:r>
                      <a:endParaRPr lang="zh-CN" altLang="en-US" dirty="0">
                        <a:solidFill>
                          <a:schemeClr val="tx1"/>
                        </a:solidFill>
                      </a:endParaRPr>
                    </a:p>
                  </a:txBody>
                  <a:tcPr/>
                </a:tc>
                <a:tc>
                  <a:txBody>
                    <a:bodyPr/>
                    <a:lstStyle/>
                    <a:p>
                      <a:r>
                        <a:rPr lang="en-US" altLang="zh-CN" dirty="0">
                          <a:solidFill>
                            <a:schemeClr val="tx1"/>
                          </a:solidFill>
                        </a:rPr>
                        <a:t>Shopping</a:t>
                      </a:r>
                      <a:r>
                        <a:rPr lang="zh-CN" altLang="en-US" dirty="0">
                          <a:solidFill>
                            <a:schemeClr val="tx1"/>
                          </a:solidFill>
                        </a:rPr>
                        <a:t> </a:t>
                      </a:r>
                      <a:r>
                        <a:rPr lang="en-US" altLang="zh-CN" dirty="0">
                          <a:solidFill>
                            <a:schemeClr val="tx1"/>
                          </a:solidFill>
                        </a:rPr>
                        <a:t>at</a:t>
                      </a:r>
                      <a:endParaRPr lang="zh-CN" altLang="en-US" dirty="0">
                        <a:solidFill>
                          <a:schemeClr val="tx1"/>
                        </a:solidFill>
                      </a:endParaRPr>
                    </a:p>
                  </a:txBody>
                  <a:tcPr/>
                </a:tc>
                <a:tc>
                  <a:txBody>
                    <a:bodyPr/>
                    <a:lstStyle/>
                    <a:p>
                      <a:r>
                        <a:rPr lang="en-US" altLang="zh-CN" dirty="0">
                          <a:solidFill>
                            <a:schemeClr val="tx1"/>
                          </a:solidFill>
                        </a:rPr>
                        <a:t>At</a:t>
                      </a:r>
                      <a:r>
                        <a:rPr lang="zh-CN" altLang="en-US" dirty="0">
                          <a:solidFill>
                            <a:schemeClr val="tx1"/>
                          </a:solidFill>
                        </a:rPr>
                        <a:t> </a:t>
                      </a:r>
                      <a:r>
                        <a:rPr lang="en-US" altLang="zh-CN" dirty="0">
                          <a:solidFill>
                            <a:schemeClr val="tx1"/>
                          </a:solidFill>
                        </a:rPr>
                        <a:t>someday</a:t>
                      </a:r>
                      <a:endParaRPr lang="zh-CN" altLang="en-US" dirty="0">
                        <a:solidFill>
                          <a:schemeClr val="tx1"/>
                        </a:solidFill>
                      </a:endParaRPr>
                    </a:p>
                  </a:txBody>
                  <a:tcPr/>
                </a:tc>
                <a:extLst>
                  <a:ext uri="{0D108BD9-81ED-4DB2-BD59-A6C34878D82A}">
                    <a16:rowId xmlns:a16="http://schemas.microsoft.com/office/drawing/2014/main" val="357364385"/>
                  </a:ext>
                </a:extLst>
              </a:tr>
              <a:tr h="254006">
                <a:tc>
                  <a:txBody>
                    <a:bodyPr/>
                    <a:lstStyle/>
                    <a:p>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Market</a:t>
                      </a:r>
                      <a:r>
                        <a:rPr lang="zh-CN" altLang="en-US" dirty="0">
                          <a:solidFill>
                            <a:schemeClr val="tx1"/>
                          </a:solidFill>
                        </a:rPr>
                        <a:t> </a:t>
                      </a:r>
                      <a:r>
                        <a:rPr lang="en-US" altLang="zh-CN" dirty="0">
                          <a:solidFill>
                            <a:schemeClr val="tx1"/>
                          </a:solidFill>
                        </a:rPr>
                        <a:t>A</a:t>
                      </a:r>
                      <a:endParaRPr lang="zh-CN" altLang="en-US" dirty="0">
                        <a:solidFill>
                          <a:schemeClr val="tx1"/>
                        </a:solidFill>
                      </a:endParaRPr>
                    </a:p>
                  </a:txBody>
                  <a:tcPr/>
                </a:tc>
                <a:tc>
                  <a:txBody>
                    <a:bodyPr/>
                    <a:lstStyle/>
                    <a:p>
                      <a:r>
                        <a:rPr lang="en-US" altLang="zh-CN" dirty="0">
                          <a:solidFill>
                            <a:schemeClr val="tx1"/>
                          </a:solidFill>
                        </a:rPr>
                        <a:t>2020-05-01</a:t>
                      </a:r>
                      <a:endParaRPr lang="zh-CN" altLang="en-US" dirty="0">
                        <a:solidFill>
                          <a:schemeClr val="tx1"/>
                        </a:solidFill>
                      </a:endParaRPr>
                    </a:p>
                  </a:txBody>
                  <a:tcPr/>
                </a:tc>
                <a:extLst>
                  <a:ext uri="{0D108BD9-81ED-4DB2-BD59-A6C34878D82A}">
                    <a16:rowId xmlns:a16="http://schemas.microsoft.com/office/drawing/2014/main" val="3569159529"/>
                  </a:ext>
                </a:extLst>
              </a:tr>
              <a:tr h="254006">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105-10-6182</a:t>
                      </a:r>
                      <a:endParaRPr lang="zh-CN" altLang="en-US" dirty="0">
                        <a:solidFill>
                          <a:schemeClr val="tx1"/>
                        </a:solidFill>
                      </a:endParaRPr>
                    </a:p>
                  </a:txBody>
                  <a:tcPr/>
                </a:tc>
                <a:tc>
                  <a:txBody>
                    <a:bodyPr/>
                    <a:lstStyle/>
                    <a:p>
                      <a:r>
                        <a:rPr lang="en-US" altLang="zh-CN" dirty="0">
                          <a:solidFill>
                            <a:schemeClr val="tx1"/>
                          </a:solidFill>
                        </a:rPr>
                        <a:t>Hospital A</a:t>
                      </a:r>
                      <a:endParaRPr lang="zh-CN" altLang="en-US" dirty="0">
                        <a:solidFill>
                          <a:schemeClr val="tx1"/>
                        </a:solidFill>
                      </a:endParaRPr>
                    </a:p>
                  </a:txBody>
                  <a:tcPr/>
                </a:tc>
                <a:tc>
                  <a:txBody>
                    <a:bodyPr/>
                    <a:lstStyle/>
                    <a:p>
                      <a:r>
                        <a:rPr lang="en-US" altLang="zh-CN" dirty="0">
                          <a:solidFill>
                            <a:schemeClr val="tx1"/>
                          </a:solidFill>
                        </a:rPr>
                        <a:t>2020-05-12</a:t>
                      </a:r>
                      <a:endParaRPr lang="zh-CN" altLang="en-US" dirty="0">
                        <a:solidFill>
                          <a:schemeClr val="tx1"/>
                        </a:solidFill>
                      </a:endParaRPr>
                    </a:p>
                  </a:txBody>
                  <a:tcPr/>
                </a:tc>
                <a:extLst>
                  <a:ext uri="{0D108BD9-81ED-4DB2-BD59-A6C34878D82A}">
                    <a16:rowId xmlns:a16="http://schemas.microsoft.com/office/drawing/2014/main" val="3302544484"/>
                  </a:ext>
                </a:extLst>
              </a:tr>
              <a:tr h="254006">
                <a:tc>
                  <a:txBody>
                    <a:bodyPr/>
                    <a:lstStyle/>
                    <a:p>
                      <a:r>
                        <a:rPr lang="en-US" altLang="zh-CN" dirty="0">
                          <a:solidFill>
                            <a:schemeClr val="tx1"/>
                          </a:solidFill>
                        </a:rPr>
                        <a:t>XXX</a:t>
                      </a:r>
                      <a:endParaRPr lang="zh-CN" altLang="en-US" dirty="0">
                        <a:solidFill>
                          <a:schemeClr val="tx1"/>
                        </a:solidFill>
                      </a:endParaRPr>
                    </a:p>
                  </a:txBody>
                  <a:tcPr/>
                </a:tc>
                <a:tc>
                  <a:txBody>
                    <a:bodyPr/>
                    <a:lstStyle/>
                    <a:p>
                      <a:r>
                        <a:rPr lang="en-US" altLang="zh-CN" dirty="0">
                          <a:solidFill>
                            <a:schemeClr val="tx1"/>
                          </a:solidFill>
                        </a:rPr>
                        <a:t>XXX</a:t>
                      </a:r>
                      <a:endParaRPr lang="zh-CN" altLang="en-US" dirty="0">
                        <a:solidFill>
                          <a:schemeClr val="tx1"/>
                        </a:solidFill>
                      </a:endParaRPr>
                    </a:p>
                  </a:txBody>
                  <a:tcPr/>
                </a:tc>
                <a:tc>
                  <a:txBody>
                    <a:bodyPr/>
                    <a:lstStyle/>
                    <a:p>
                      <a:r>
                        <a:rPr lang="en-US" altLang="zh-CN" dirty="0" err="1">
                          <a:solidFill>
                            <a:schemeClr val="tx1"/>
                          </a:solidFill>
                        </a:rPr>
                        <a:t>xxxx</a:t>
                      </a:r>
                      <a:r>
                        <a:rPr lang="en-US" altLang="zh-CN" dirty="0">
                          <a:solidFill>
                            <a:schemeClr val="tx1"/>
                          </a:solidFill>
                        </a:rPr>
                        <a:t>-xx-xx</a:t>
                      </a:r>
                      <a:endParaRPr lang="zh-CN" altLang="en-US" dirty="0">
                        <a:solidFill>
                          <a:schemeClr val="tx1"/>
                        </a:solidFill>
                      </a:endParaRPr>
                    </a:p>
                  </a:txBody>
                  <a:tcPr/>
                </a:tc>
                <a:extLst>
                  <a:ext uri="{0D108BD9-81ED-4DB2-BD59-A6C34878D82A}">
                    <a16:rowId xmlns:a16="http://schemas.microsoft.com/office/drawing/2014/main" val="3198245890"/>
                  </a:ext>
                </a:extLst>
              </a:tr>
              <a:tr h="254006">
                <a:tc>
                  <a:txBody>
                    <a:bodyPr/>
                    <a:lstStyle/>
                    <a:p>
                      <a:r>
                        <a:rPr lang="en-US" altLang="zh-CN" dirty="0">
                          <a:solidFill>
                            <a:schemeClr val="tx1"/>
                          </a:solidFill>
                        </a:rPr>
                        <a:t>XXX</a:t>
                      </a:r>
                      <a:endParaRPr lang="zh-CN" altLang="en-US" dirty="0">
                        <a:solidFill>
                          <a:schemeClr val="tx1"/>
                        </a:solidFill>
                      </a:endParaRPr>
                    </a:p>
                  </a:txBody>
                  <a:tcPr/>
                </a:tc>
                <a:tc>
                  <a:txBody>
                    <a:bodyPr/>
                    <a:lstStyle/>
                    <a:p>
                      <a:r>
                        <a:rPr lang="en-US" altLang="zh-CN" dirty="0">
                          <a:solidFill>
                            <a:schemeClr val="tx1"/>
                          </a:solidFill>
                        </a:rPr>
                        <a:t>XXX</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err="1">
                          <a:solidFill>
                            <a:schemeClr val="tx1"/>
                          </a:solidFill>
                        </a:rPr>
                        <a:t>xxxx</a:t>
                      </a:r>
                      <a:r>
                        <a:rPr lang="en-US" altLang="zh-CN" dirty="0">
                          <a:solidFill>
                            <a:schemeClr val="tx1"/>
                          </a:solidFill>
                        </a:rPr>
                        <a:t>-xx-xx</a:t>
                      </a:r>
                      <a:endParaRPr lang="zh-CN" altLang="en-US" dirty="0">
                        <a:solidFill>
                          <a:schemeClr val="tx1"/>
                        </a:solidFill>
                      </a:endParaRPr>
                    </a:p>
                  </a:txBody>
                  <a:tcPr/>
                </a:tc>
                <a:extLst>
                  <a:ext uri="{0D108BD9-81ED-4DB2-BD59-A6C34878D82A}">
                    <a16:rowId xmlns:a16="http://schemas.microsoft.com/office/drawing/2014/main" val="476720961"/>
                  </a:ext>
                </a:extLst>
              </a:tr>
            </a:tbl>
          </a:graphicData>
        </a:graphic>
      </p:graphicFrame>
      <p:grpSp>
        <p:nvGrpSpPr>
          <p:cNvPr id="4" name="组合 3">
            <a:extLst>
              <a:ext uri="{FF2B5EF4-FFF2-40B4-BE49-F238E27FC236}">
                <a16:creationId xmlns:a16="http://schemas.microsoft.com/office/drawing/2014/main" id="{7CF4804B-3260-354F-ADB9-976B3CEE2C89}"/>
              </a:ext>
            </a:extLst>
          </p:cNvPr>
          <p:cNvGrpSpPr/>
          <p:nvPr/>
        </p:nvGrpSpPr>
        <p:grpSpPr>
          <a:xfrm>
            <a:off x="2496856" y="2715766"/>
            <a:ext cx="405880" cy="388967"/>
            <a:chOff x="2160239" y="2508160"/>
            <a:chExt cx="485854" cy="460975"/>
          </a:xfrm>
        </p:grpSpPr>
        <p:sp>
          <p:nvSpPr>
            <p:cNvPr id="31" name="矩形 30">
              <a:extLst>
                <a:ext uri="{FF2B5EF4-FFF2-40B4-BE49-F238E27FC236}">
                  <a16:creationId xmlns:a16="http://schemas.microsoft.com/office/drawing/2014/main" id="{C2889142-FB96-9947-A29F-3963A1694E85}"/>
                </a:ext>
              </a:extLst>
            </p:cNvPr>
            <p:cNvSpPr>
              <a:spLocks noChangeAspect="1"/>
            </p:cNvSpPr>
            <p:nvPr/>
          </p:nvSpPr>
          <p:spPr bwMode="auto">
            <a:xfrm>
              <a:off x="2193628" y="2537031"/>
              <a:ext cx="419076" cy="419077"/>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32" name="文本框 31">
              <a:extLst>
                <a:ext uri="{FF2B5EF4-FFF2-40B4-BE49-F238E27FC236}">
                  <a16:creationId xmlns:a16="http://schemas.microsoft.com/office/drawing/2014/main" id="{32AC4301-09B0-3B42-A53A-04683113EC35}"/>
                </a:ext>
              </a:extLst>
            </p:cNvPr>
            <p:cNvSpPr txBox="1"/>
            <p:nvPr/>
          </p:nvSpPr>
          <p:spPr>
            <a:xfrm>
              <a:off x="2160239" y="2508160"/>
              <a:ext cx="485854" cy="273565"/>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a:t>
              </a:r>
              <a:endParaRPr kumimoji="1" lang="zh-CN" altLang="en-US" sz="900" dirty="0">
                <a:solidFill>
                  <a:schemeClr val="bg1"/>
                </a:solidFill>
                <a:latin typeface="IBM Plex Sans" charset="0"/>
                <a:ea typeface="IBM Plex Sans" charset="0"/>
                <a:cs typeface="IBM Plex Sans" charset="0"/>
              </a:endParaRPr>
            </a:p>
          </p:txBody>
        </p:sp>
        <p:pic>
          <p:nvPicPr>
            <p:cNvPr id="34" name="图形 33" descr="医院">
              <a:extLst>
                <a:ext uri="{FF2B5EF4-FFF2-40B4-BE49-F238E27FC236}">
                  <a16:creationId xmlns:a16="http://schemas.microsoft.com/office/drawing/2014/main" id="{D4BFB99C-64A3-4143-9517-5FBF145982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5535" y="2633874"/>
              <a:ext cx="335261" cy="335261"/>
            </a:xfrm>
            <a:prstGeom prst="rect">
              <a:avLst/>
            </a:prstGeom>
          </p:spPr>
        </p:pic>
      </p:grpSp>
      <p:grpSp>
        <p:nvGrpSpPr>
          <p:cNvPr id="35" name="组合 34">
            <a:extLst>
              <a:ext uri="{FF2B5EF4-FFF2-40B4-BE49-F238E27FC236}">
                <a16:creationId xmlns:a16="http://schemas.microsoft.com/office/drawing/2014/main" id="{C3D0733A-9844-EB40-AA20-8C898EF7FB66}"/>
              </a:ext>
            </a:extLst>
          </p:cNvPr>
          <p:cNvGrpSpPr/>
          <p:nvPr/>
        </p:nvGrpSpPr>
        <p:grpSpPr>
          <a:xfrm>
            <a:off x="5719593" y="2682742"/>
            <a:ext cx="405881" cy="388967"/>
            <a:chOff x="2160239" y="2508160"/>
            <a:chExt cx="485857" cy="460975"/>
          </a:xfrm>
        </p:grpSpPr>
        <p:sp>
          <p:nvSpPr>
            <p:cNvPr id="36" name="矩形 35">
              <a:extLst>
                <a:ext uri="{FF2B5EF4-FFF2-40B4-BE49-F238E27FC236}">
                  <a16:creationId xmlns:a16="http://schemas.microsoft.com/office/drawing/2014/main" id="{F1EAB8E3-FB95-A64F-AC88-FE3796269749}"/>
                </a:ext>
              </a:extLst>
            </p:cNvPr>
            <p:cNvSpPr>
              <a:spLocks noChangeAspect="1"/>
            </p:cNvSpPr>
            <p:nvPr/>
          </p:nvSpPr>
          <p:spPr bwMode="auto">
            <a:xfrm>
              <a:off x="2193628" y="2537031"/>
              <a:ext cx="419076" cy="419077"/>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37" name="文本框 36">
              <a:extLst>
                <a:ext uri="{FF2B5EF4-FFF2-40B4-BE49-F238E27FC236}">
                  <a16:creationId xmlns:a16="http://schemas.microsoft.com/office/drawing/2014/main" id="{BB39E5C2-0DE5-5448-9915-CA5AD727BDDC}"/>
                </a:ext>
              </a:extLst>
            </p:cNvPr>
            <p:cNvSpPr txBox="1"/>
            <p:nvPr/>
          </p:nvSpPr>
          <p:spPr>
            <a:xfrm>
              <a:off x="2160239" y="2508160"/>
              <a:ext cx="485857" cy="273565"/>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a:t>
              </a:r>
              <a:endParaRPr kumimoji="1" lang="zh-CN" altLang="en-US" sz="900" dirty="0">
                <a:solidFill>
                  <a:schemeClr val="bg1"/>
                </a:solidFill>
                <a:latin typeface="IBM Plex Sans" charset="0"/>
                <a:ea typeface="IBM Plex Sans" charset="0"/>
                <a:cs typeface="IBM Plex Sans" charset="0"/>
              </a:endParaRPr>
            </a:p>
          </p:txBody>
        </p:sp>
        <p:pic>
          <p:nvPicPr>
            <p:cNvPr id="38" name="图形 37" descr="医院">
              <a:extLst>
                <a:ext uri="{FF2B5EF4-FFF2-40B4-BE49-F238E27FC236}">
                  <a16:creationId xmlns:a16="http://schemas.microsoft.com/office/drawing/2014/main" id="{8DD7BAE5-0D48-314B-AF23-BE67DDA76B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5535" y="2633874"/>
              <a:ext cx="335261" cy="335261"/>
            </a:xfrm>
            <a:prstGeom prst="rect">
              <a:avLst/>
            </a:prstGeom>
          </p:spPr>
        </p:pic>
      </p:grpSp>
      <p:grpSp>
        <p:nvGrpSpPr>
          <p:cNvPr id="39" name="组合 38">
            <a:extLst>
              <a:ext uri="{FF2B5EF4-FFF2-40B4-BE49-F238E27FC236}">
                <a16:creationId xmlns:a16="http://schemas.microsoft.com/office/drawing/2014/main" id="{88D1A601-06AC-DC43-B1D9-131530D103F6}"/>
              </a:ext>
            </a:extLst>
          </p:cNvPr>
          <p:cNvGrpSpPr/>
          <p:nvPr/>
        </p:nvGrpSpPr>
        <p:grpSpPr>
          <a:xfrm>
            <a:off x="4036173" y="2353877"/>
            <a:ext cx="405880" cy="388967"/>
            <a:chOff x="2160239" y="2508160"/>
            <a:chExt cx="485854" cy="460975"/>
          </a:xfrm>
        </p:grpSpPr>
        <p:sp>
          <p:nvSpPr>
            <p:cNvPr id="40" name="矩形 39">
              <a:extLst>
                <a:ext uri="{FF2B5EF4-FFF2-40B4-BE49-F238E27FC236}">
                  <a16:creationId xmlns:a16="http://schemas.microsoft.com/office/drawing/2014/main" id="{6CBD0A18-4CB4-0C49-808E-C4F1FEB1F344}"/>
                </a:ext>
              </a:extLst>
            </p:cNvPr>
            <p:cNvSpPr>
              <a:spLocks noChangeAspect="1"/>
            </p:cNvSpPr>
            <p:nvPr/>
          </p:nvSpPr>
          <p:spPr bwMode="auto">
            <a:xfrm>
              <a:off x="2193628" y="2537031"/>
              <a:ext cx="419076" cy="419077"/>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41" name="文本框 40">
              <a:extLst>
                <a:ext uri="{FF2B5EF4-FFF2-40B4-BE49-F238E27FC236}">
                  <a16:creationId xmlns:a16="http://schemas.microsoft.com/office/drawing/2014/main" id="{56450CFC-84D3-774D-B1D0-F287571812CB}"/>
                </a:ext>
              </a:extLst>
            </p:cNvPr>
            <p:cNvSpPr txBox="1"/>
            <p:nvPr/>
          </p:nvSpPr>
          <p:spPr>
            <a:xfrm>
              <a:off x="2160239" y="2508160"/>
              <a:ext cx="485854" cy="273565"/>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a:t>
              </a:r>
              <a:endParaRPr kumimoji="1" lang="zh-CN" altLang="en-US" sz="900" dirty="0">
                <a:solidFill>
                  <a:schemeClr val="bg1"/>
                </a:solidFill>
                <a:latin typeface="IBM Plex Sans" charset="0"/>
                <a:ea typeface="IBM Plex Sans" charset="0"/>
                <a:cs typeface="IBM Plex Sans" charset="0"/>
              </a:endParaRPr>
            </a:p>
          </p:txBody>
        </p:sp>
        <p:pic>
          <p:nvPicPr>
            <p:cNvPr id="42" name="图形 41" descr="医院">
              <a:extLst>
                <a:ext uri="{FF2B5EF4-FFF2-40B4-BE49-F238E27FC236}">
                  <a16:creationId xmlns:a16="http://schemas.microsoft.com/office/drawing/2014/main" id="{3CC3745C-CA4E-BD42-B10F-0D5522943E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5535" y="2633874"/>
              <a:ext cx="335261" cy="335261"/>
            </a:xfrm>
            <a:prstGeom prst="rect">
              <a:avLst/>
            </a:prstGeom>
          </p:spPr>
        </p:pic>
      </p:grpSp>
      <p:grpSp>
        <p:nvGrpSpPr>
          <p:cNvPr id="43" name="组合 42">
            <a:extLst>
              <a:ext uri="{FF2B5EF4-FFF2-40B4-BE49-F238E27FC236}">
                <a16:creationId xmlns:a16="http://schemas.microsoft.com/office/drawing/2014/main" id="{92049313-195C-3A46-A6C8-DA4CF49A8520}"/>
              </a:ext>
            </a:extLst>
          </p:cNvPr>
          <p:cNvGrpSpPr/>
          <p:nvPr/>
        </p:nvGrpSpPr>
        <p:grpSpPr>
          <a:xfrm>
            <a:off x="4211219" y="3296503"/>
            <a:ext cx="405880" cy="388967"/>
            <a:chOff x="2160239" y="2508160"/>
            <a:chExt cx="485854" cy="460975"/>
          </a:xfrm>
        </p:grpSpPr>
        <p:sp>
          <p:nvSpPr>
            <p:cNvPr id="44" name="矩形 43">
              <a:extLst>
                <a:ext uri="{FF2B5EF4-FFF2-40B4-BE49-F238E27FC236}">
                  <a16:creationId xmlns:a16="http://schemas.microsoft.com/office/drawing/2014/main" id="{B829AF69-C255-B649-B38B-34C5B0BC3682}"/>
                </a:ext>
              </a:extLst>
            </p:cNvPr>
            <p:cNvSpPr>
              <a:spLocks noChangeAspect="1"/>
            </p:cNvSpPr>
            <p:nvPr/>
          </p:nvSpPr>
          <p:spPr bwMode="auto">
            <a:xfrm>
              <a:off x="2193628" y="2537031"/>
              <a:ext cx="419076" cy="419077"/>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45" name="文本框 44">
              <a:extLst>
                <a:ext uri="{FF2B5EF4-FFF2-40B4-BE49-F238E27FC236}">
                  <a16:creationId xmlns:a16="http://schemas.microsoft.com/office/drawing/2014/main" id="{00C1114D-D993-C345-BE04-1283E8022AEB}"/>
                </a:ext>
              </a:extLst>
            </p:cNvPr>
            <p:cNvSpPr txBox="1"/>
            <p:nvPr/>
          </p:nvSpPr>
          <p:spPr>
            <a:xfrm>
              <a:off x="2160239" y="2508160"/>
              <a:ext cx="485854" cy="273565"/>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a:t>
              </a:r>
              <a:endParaRPr kumimoji="1" lang="zh-CN" altLang="en-US" sz="900" dirty="0">
                <a:solidFill>
                  <a:schemeClr val="bg1"/>
                </a:solidFill>
                <a:latin typeface="IBM Plex Sans" charset="0"/>
                <a:ea typeface="IBM Plex Sans" charset="0"/>
                <a:cs typeface="IBM Plex Sans" charset="0"/>
              </a:endParaRPr>
            </a:p>
          </p:txBody>
        </p:sp>
        <p:pic>
          <p:nvPicPr>
            <p:cNvPr id="46" name="图形 45" descr="医院">
              <a:extLst>
                <a:ext uri="{FF2B5EF4-FFF2-40B4-BE49-F238E27FC236}">
                  <a16:creationId xmlns:a16="http://schemas.microsoft.com/office/drawing/2014/main" id="{0C9AB9A9-82D3-0847-899F-AE8B2EF5F0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5535" y="2633874"/>
              <a:ext cx="335261" cy="335261"/>
            </a:xfrm>
            <a:prstGeom prst="rect">
              <a:avLst/>
            </a:prstGeom>
          </p:spPr>
        </p:pic>
      </p:grpSp>
      <p:grpSp>
        <p:nvGrpSpPr>
          <p:cNvPr id="47" name="组合 46">
            <a:extLst>
              <a:ext uri="{FF2B5EF4-FFF2-40B4-BE49-F238E27FC236}">
                <a16:creationId xmlns:a16="http://schemas.microsoft.com/office/drawing/2014/main" id="{62CA9D92-92C7-CC47-8779-ECCD15B41252}"/>
              </a:ext>
            </a:extLst>
          </p:cNvPr>
          <p:cNvGrpSpPr/>
          <p:nvPr/>
        </p:nvGrpSpPr>
        <p:grpSpPr>
          <a:xfrm>
            <a:off x="2928904" y="3497671"/>
            <a:ext cx="405880" cy="388967"/>
            <a:chOff x="2160239" y="2508160"/>
            <a:chExt cx="485854" cy="460975"/>
          </a:xfrm>
        </p:grpSpPr>
        <p:sp>
          <p:nvSpPr>
            <p:cNvPr id="48" name="矩形 47">
              <a:extLst>
                <a:ext uri="{FF2B5EF4-FFF2-40B4-BE49-F238E27FC236}">
                  <a16:creationId xmlns:a16="http://schemas.microsoft.com/office/drawing/2014/main" id="{8A9AECDC-3FD2-3044-A1E0-46B10AA042BF}"/>
                </a:ext>
              </a:extLst>
            </p:cNvPr>
            <p:cNvSpPr>
              <a:spLocks noChangeAspect="1"/>
            </p:cNvSpPr>
            <p:nvPr/>
          </p:nvSpPr>
          <p:spPr bwMode="auto">
            <a:xfrm>
              <a:off x="2193628" y="2537031"/>
              <a:ext cx="419076" cy="419077"/>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49" name="文本框 48">
              <a:extLst>
                <a:ext uri="{FF2B5EF4-FFF2-40B4-BE49-F238E27FC236}">
                  <a16:creationId xmlns:a16="http://schemas.microsoft.com/office/drawing/2014/main" id="{5E547D6E-EA1F-0E49-9BF9-631ED9EF7852}"/>
                </a:ext>
              </a:extLst>
            </p:cNvPr>
            <p:cNvSpPr txBox="1"/>
            <p:nvPr/>
          </p:nvSpPr>
          <p:spPr>
            <a:xfrm>
              <a:off x="2160239" y="2508160"/>
              <a:ext cx="485854" cy="273565"/>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a:t>
              </a:r>
              <a:endParaRPr kumimoji="1" lang="zh-CN" altLang="en-US" sz="900" dirty="0">
                <a:solidFill>
                  <a:schemeClr val="bg1"/>
                </a:solidFill>
                <a:latin typeface="IBM Plex Sans" charset="0"/>
                <a:ea typeface="IBM Plex Sans" charset="0"/>
                <a:cs typeface="IBM Plex Sans" charset="0"/>
              </a:endParaRPr>
            </a:p>
          </p:txBody>
        </p:sp>
        <p:pic>
          <p:nvPicPr>
            <p:cNvPr id="50" name="图形 49" descr="医院">
              <a:extLst>
                <a:ext uri="{FF2B5EF4-FFF2-40B4-BE49-F238E27FC236}">
                  <a16:creationId xmlns:a16="http://schemas.microsoft.com/office/drawing/2014/main" id="{055018CC-300B-2643-AB81-3870FD0A3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5535" y="2633874"/>
              <a:ext cx="335261" cy="335261"/>
            </a:xfrm>
            <a:prstGeom prst="rect">
              <a:avLst/>
            </a:prstGeom>
          </p:spPr>
        </p:pic>
      </p:grpSp>
      <p:grpSp>
        <p:nvGrpSpPr>
          <p:cNvPr id="51" name="组合 50">
            <a:extLst>
              <a:ext uri="{FF2B5EF4-FFF2-40B4-BE49-F238E27FC236}">
                <a16:creationId xmlns:a16="http://schemas.microsoft.com/office/drawing/2014/main" id="{C9EB92EB-F9F0-F040-ACEC-479249CB11AA}"/>
              </a:ext>
            </a:extLst>
          </p:cNvPr>
          <p:cNvGrpSpPr/>
          <p:nvPr/>
        </p:nvGrpSpPr>
        <p:grpSpPr>
          <a:xfrm>
            <a:off x="6023993" y="3659131"/>
            <a:ext cx="405880" cy="388967"/>
            <a:chOff x="2160239" y="2508160"/>
            <a:chExt cx="485854" cy="460975"/>
          </a:xfrm>
        </p:grpSpPr>
        <p:sp>
          <p:nvSpPr>
            <p:cNvPr id="52" name="矩形 51">
              <a:extLst>
                <a:ext uri="{FF2B5EF4-FFF2-40B4-BE49-F238E27FC236}">
                  <a16:creationId xmlns:a16="http://schemas.microsoft.com/office/drawing/2014/main" id="{46035A90-C4A4-8E42-B062-D655A673A7BC}"/>
                </a:ext>
              </a:extLst>
            </p:cNvPr>
            <p:cNvSpPr>
              <a:spLocks noChangeAspect="1"/>
            </p:cNvSpPr>
            <p:nvPr/>
          </p:nvSpPr>
          <p:spPr bwMode="auto">
            <a:xfrm>
              <a:off x="2193628" y="2537031"/>
              <a:ext cx="419076" cy="419077"/>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3" name="文本框 52">
              <a:extLst>
                <a:ext uri="{FF2B5EF4-FFF2-40B4-BE49-F238E27FC236}">
                  <a16:creationId xmlns:a16="http://schemas.microsoft.com/office/drawing/2014/main" id="{A720A493-C04E-804D-9F84-9D47A5854B13}"/>
                </a:ext>
              </a:extLst>
            </p:cNvPr>
            <p:cNvSpPr txBox="1"/>
            <p:nvPr/>
          </p:nvSpPr>
          <p:spPr>
            <a:xfrm>
              <a:off x="2160239" y="2508160"/>
              <a:ext cx="485854" cy="273565"/>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a:t>
              </a:r>
              <a:endParaRPr kumimoji="1" lang="zh-CN" altLang="en-US" sz="900" dirty="0">
                <a:solidFill>
                  <a:schemeClr val="bg1"/>
                </a:solidFill>
                <a:latin typeface="IBM Plex Sans" charset="0"/>
                <a:ea typeface="IBM Plex Sans" charset="0"/>
                <a:cs typeface="IBM Plex Sans" charset="0"/>
              </a:endParaRPr>
            </a:p>
          </p:txBody>
        </p:sp>
        <p:pic>
          <p:nvPicPr>
            <p:cNvPr id="54" name="图形 53" descr="医院">
              <a:extLst>
                <a:ext uri="{FF2B5EF4-FFF2-40B4-BE49-F238E27FC236}">
                  <a16:creationId xmlns:a16="http://schemas.microsoft.com/office/drawing/2014/main" id="{8187E920-14CE-234D-BF72-0F126D5116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5535" y="2633874"/>
              <a:ext cx="335261" cy="335261"/>
            </a:xfrm>
            <a:prstGeom prst="rect">
              <a:avLst/>
            </a:prstGeom>
          </p:spPr>
        </p:pic>
      </p:grpSp>
      <p:grpSp>
        <p:nvGrpSpPr>
          <p:cNvPr id="55" name="组合 54">
            <a:extLst>
              <a:ext uri="{FF2B5EF4-FFF2-40B4-BE49-F238E27FC236}">
                <a16:creationId xmlns:a16="http://schemas.microsoft.com/office/drawing/2014/main" id="{F437486C-790C-2842-8CFC-81CAAA3F7AC9}"/>
              </a:ext>
            </a:extLst>
          </p:cNvPr>
          <p:cNvGrpSpPr/>
          <p:nvPr/>
        </p:nvGrpSpPr>
        <p:grpSpPr>
          <a:xfrm>
            <a:off x="4962868" y="2928755"/>
            <a:ext cx="405881" cy="388967"/>
            <a:chOff x="2160239" y="2508160"/>
            <a:chExt cx="485857" cy="460975"/>
          </a:xfrm>
        </p:grpSpPr>
        <p:sp>
          <p:nvSpPr>
            <p:cNvPr id="56" name="矩形 55">
              <a:extLst>
                <a:ext uri="{FF2B5EF4-FFF2-40B4-BE49-F238E27FC236}">
                  <a16:creationId xmlns:a16="http://schemas.microsoft.com/office/drawing/2014/main" id="{37A90AA7-A8E6-524C-B5B5-41114CB493A0}"/>
                </a:ext>
              </a:extLst>
            </p:cNvPr>
            <p:cNvSpPr>
              <a:spLocks noChangeAspect="1"/>
            </p:cNvSpPr>
            <p:nvPr/>
          </p:nvSpPr>
          <p:spPr bwMode="auto">
            <a:xfrm>
              <a:off x="2193628" y="2537031"/>
              <a:ext cx="419076" cy="419077"/>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7" name="文本框 56">
              <a:extLst>
                <a:ext uri="{FF2B5EF4-FFF2-40B4-BE49-F238E27FC236}">
                  <a16:creationId xmlns:a16="http://schemas.microsoft.com/office/drawing/2014/main" id="{2F857B6E-6CFB-5646-AE64-27D5A3940E4B}"/>
                </a:ext>
              </a:extLst>
            </p:cNvPr>
            <p:cNvSpPr txBox="1"/>
            <p:nvPr/>
          </p:nvSpPr>
          <p:spPr>
            <a:xfrm>
              <a:off x="2160239" y="2508160"/>
              <a:ext cx="485857" cy="273565"/>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a:t>
              </a:r>
              <a:endParaRPr kumimoji="1" lang="zh-CN" altLang="en-US" sz="900" dirty="0">
                <a:solidFill>
                  <a:schemeClr val="bg1"/>
                </a:solidFill>
                <a:latin typeface="IBM Plex Sans" charset="0"/>
                <a:ea typeface="IBM Plex Sans" charset="0"/>
                <a:cs typeface="IBM Plex Sans" charset="0"/>
              </a:endParaRPr>
            </a:p>
          </p:txBody>
        </p:sp>
        <p:pic>
          <p:nvPicPr>
            <p:cNvPr id="58" name="图形 57" descr="医院">
              <a:extLst>
                <a:ext uri="{FF2B5EF4-FFF2-40B4-BE49-F238E27FC236}">
                  <a16:creationId xmlns:a16="http://schemas.microsoft.com/office/drawing/2014/main" id="{F77692A0-B587-6F47-ABA0-25C40BB88F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5535" y="2633874"/>
              <a:ext cx="335261" cy="335261"/>
            </a:xfrm>
            <a:prstGeom prst="rect">
              <a:avLst/>
            </a:prstGeom>
          </p:spPr>
        </p:pic>
      </p:grpSp>
    </p:spTree>
    <p:extLst>
      <p:ext uri="{BB962C8B-B14F-4D97-AF65-F5344CB8AC3E}">
        <p14:creationId xmlns:p14="http://schemas.microsoft.com/office/powerpoint/2010/main" val="73987930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35"/>
                                        </p:tgtEl>
                                      </p:cBhvr>
                                    </p:animEffect>
                                    <p:set>
                                      <p:cBhvr>
                                        <p:cTn id="7" dur="1" fill="hold">
                                          <p:stCondLst>
                                            <p:cond delay="499"/>
                                          </p:stCondLst>
                                        </p:cTn>
                                        <p:tgtEl>
                                          <p:spTgt spid="1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dissolv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dissolv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dissolve">
                                      <p:cBhvr>
                                        <p:cTn id="3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544D9-C840-DC44-9DDB-00EE4DD14290}"/>
              </a:ext>
            </a:extLst>
          </p:cNvPr>
          <p:cNvSpPr>
            <a:spLocks noGrp="1"/>
          </p:cNvSpPr>
          <p:nvPr>
            <p:ph type="title"/>
          </p:nvPr>
        </p:nvSpPr>
        <p:spPr>
          <a:xfrm>
            <a:off x="210312" y="201168"/>
            <a:ext cx="4142232" cy="282350"/>
          </a:xfrm>
        </p:spPr>
        <p:txBody>
          <a:bodyPr/>
          <a:lstStyle/>
          <a:p>
            <a:r>
              <a:rPr kumimoji="1" lang="en-US" altLang="zh-CN" dirty="0"/>
              <a:t>Help Scientist</a:t>
            </a:r>
            <a:r>
              <a:rPr kumimoji="1" lang="zh-CN" altLang="en-US" dirty="0"/>
              <a:t> </a:t>
            </a:r>
            <a:r>
              <a:rPr kumimoji="1" lang="en-US" altLang="zh-CN" dirty="0"/>
              <a:t>form AI</a:t>
            </a:r>
            <a:endParaRPr lang="zh-CN" altLang="en-US" dirty="0"/>
          </a:p>
        </p:txBody>
      </p:sp>
      <p:sp>
        <p:nvSpPr>
          <p:cNvPr id="210" name="文本框 209">
            <a:extLst>
              <a:ext uri="{FF2B5EF4-FFF2-40B4-BE49-F238E27FC236}">
                <a16:creationId xmlns:a16="http://schemas.microsoft.com/office/drawing/2014/main" id="{A5D6B748-6B77-1744-B182-42599CEA8265}"/>
              </a:ext>
            </a:extLst>
          </p:cNvPr>
          <p:cNvSpPr txBox="1"/>
          <p:nvPr/>
        </p:nvSpPr>
        <p:spPr>
          <a:xfrm>
            <a:off x="4998032" y="2883595"/>
            <a:ext cx="202248" cy="165838"/>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nvGrpSpPr>
          <p:cNvPr id="8" name="组合 7">
            <a:extLst>
              <a:ext uri="{FF2B5EF4-FFF2-40B4-BE49-F238E27FC236}">
                <a16:creationId xmlns:a16="http://schemas.microsoft.com/office/drawing/2014/main" id="{0C23F104-1585-484F-8149-AD8B6B950BFA}"/>
              </a:ext>
            </a:extLst>
          </p:cNvPr>
          <p:cNvGrpSpPr/>
          <p:nvPr/>
        </p:nvGrpSpPr>
        <p:grpSpPr>
          <a:xfrm>
            <a:off x="683905" y="1523145"/>
            <a:ext cx="3442574" cy="2188261"/>
            <a:chOff x="783655" y="603895"/>
            <a:chExt cx="3442574" cy="2188261"/>
          </a:xfrm>
        </p:grpSpPr>
        <p:sp>
          <p:nvSpPr>
            <p:cNvPr id="214" name="弧 213">
              <a:extLst>
                <a:ext uri="{FF2B5EF4-FFF2-40B4-BE49-F238E27FC236}">
                  <a16:creationId xmlns:a16="http://schemas.microsoft.com/office/drawing/2014/main" id="{223627B4-D7CB-0846-98A4-FC74069C7B3C}"/>
                </a:ext>
              </a:extLst>
            </p:cNvPr>
            <p:cNvSpPr>
              <a:spLocks noChangeAspect="1"/>
            </p:cNvSpPr>
            <p:nvPr/>
          </p:nvSpPr>
          <p:spPr bwMode="auto">
            <a:xfrm rot="18900000">
              <a:off x="1808627" y="1089970"/>
              <a:ext cx="1421096" cy="1421096"/>
            </a:xfrm>
            <a:prstGeom prst="arc">
              <a:avLst>
                <a:gd name="adj1" fmla="val 16200000"/>
                <a:gd name="adj2" fmla="val 16067843"/>
              </a:avLst>
            </a:prstGeom>
            <a:ln w="19050">
              <a:solidFill>
                <a:schemeClr val="accent5">
                  <a:lumMod val="60000"/>
                  <a:lumOff val="40000"/>
                </a:schemeClr>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nvGrpSpPr>
            <p:cNvPr id="215" name="组合 214">
              <a:extLst>
                <a:ext uri="{FF2B5EF4-FFF2-40B4-BE49-F238E27FC236}">
                  <a16:creationId xmlns:a16="http://schemas.microsoft.com/office/drawing/2014/main" id="{948729A6-5101-C144-BD3A-2F4CEE840495}"/>
                </a:ext>
              </a:extLst>
            </p:cNvPr>
            <p:cNvGrpSpPr/>
            <p:nvPr/>
          </p:nvGrpSpPr>
          <p:grpSpPr>
            <a:xfrm>
              <a:off x="783655" y="603895"/>
              <a:ext cx="3442574" cy="2188261"/>
              <a:chOff x="315942" y="661898"/>
              <a:chExt cx="3442574" cy="2188261"/>
            </a:xfrm>
          </p:grpSpPr>
          <p:grpSp>
            <p:nvGrpSpPr>
              <p:cNvPr id="216" name="组合 215">
                <a:extLst>
                  <a:ext uri="{FF2B5EF4-FFF2-40B4-BE49-F238E27FC236}">
                    <a16:creationId xmlns:a16="http://schemas.microsoft.com/office/drawing/2014/main" id="{4C68EAAA-CB2C-B84E-A88F-F143E188F5EE}"/>
                  </a:ext>
                </a:extLst>
              </p:cNvPr>
              <p:cNvGrpSpPr>
                <a:grpSpLocks noChangeAspect="1"/>
              </p:cNvGrpSpPr>
              <p:nvPr/>
            </p:nvGrpSpPr>
            <p:grpSpPr>
              <a:xfrm>
                <a:off x="479047" y="1081432"/>
                <a:ext cx="1536614" cy="1536614"/>
                <a:chOff x="6963589" y="1668602"/>
                <a:chExt cx="2016000" cy="2016000"/>
              </a:xfrm>
            </p:grpSpPr>
            <p:sp>
              <p:nvSpPr>
                <p:cNvPr id="258" name="弧 257">
                  <a:extLst>
                    <a:ext uri="{FF2B5EF4-FFF2-40B4-BE49-F238E27FC236}">
                      <a16:creationId xmlns:a16="http://schemas.microsoft.com/office/drawing/2014/main" id="{4AC84239-FB56-1A43-B38B-B9AE2FDBAEAB}"/>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59" name="弧 258">
                  <a:extLst>
                    <a:ext uri="{FF2B5EF4-FFF2-40B4-BE49-F238E27FC236}">
                      <a16:creationId xmlns:a16="http://schemas.microsoft.com/office/drawing/2014/main" id="{C472E3C1-DA1E-584E-B037-D6808DBD4D4B}"/>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60" name="弧 259">
                  <a:extLst>
                    <a:ext uri="{FF2B5EF4-FFF2-40B4-BE49-F238E27FC236}">
                      <a16:creationId xmlns:a16="http://schemas.microsoft.com/office/drawing/2014/main" id="{E4EDD55D-3D4A-DB42-9165-4791FFC7F732}"/>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61" name="弧 260">
                  <a:extLst>
                    <a:ext uri="{FF2B5EF4-FFF2-40B4-BE49-F238E27FC236}">
                      <a16:creationId xmlns:a16="http://schemas.microsoft.com/office/drawing/2014/main" id="{126C18C3-2EF6-4749-9A85-E9107AAF2B73}"/>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62" name="弧 261">
                  <a:extLst>
                    <a:ext uri="{FF2B5EF4-FFF2-40B4-BE49-F238E27FC236}">
                      <a16:creationId xmlns:a16="http://schemas.microsoft.com/office/drawing/2014/main" id="{501C81F7-7E90-2B4D-AC4B-8F95D7CCF2BC}"/>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63" name="弧 262">
                  <a:extLst>
                    <a:ext uri="{FF2B5EF4-FFF2-40B4-BE49-F238E27FC236}">
                      <a16:creationId xmlns:a16="http://schemas.microsoft.com/office/drawing/2014/main" id="{32B26A24-AD09-9F44-B13B-5AEDFD036F1A}"/>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64" name="弧 263">
                  <a:extLst>
                    <a:ext uri="{FF2B5EF4-FFF2-40B4-BE49-F238E27FC236}">
                      <a16:creationId xmlns:a16="http://schemas.microsoft.com/office/drawing/2014/main" id="{E26D5AC7-F8EC-B448-90D5-2438C993C37F}"/>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65" name="弧 264">
                  <a:extLst>
                    <a:ext uri="{FF2B5EF4-FFF2-40B4-BE49-F238E27FC236}">
                      <a16:creationId xmlns:a16="http://schemas.microsoft.com/office/drawing/2014/main" id="{3E304F46-0B58-9D41-9B3A-A20706FE869E}"/>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217" name="组合 216">
                <a:extLst>
                  <a:ext uri="{FF2B5EF4-FFF2-40B4-BE49-F238E27FC236}">
                    <a16:creationId xmlns:a16="http://schemas.microsoft.com/office/drawing/2014/main" id="{3AB7DC02-BB58-5F4E-A3F8-458F493EAD5A}"/>
                  </a:ext>
                </a:extLst>
              </p:cNvPr>
              <p:cNvGrpSpPr>
                <a:grpSpLocks noChangeAspect="1"/>
              </p:cNvGrpSpPr>
              <p:nvPr/>
            </p:nvGrpSpPr>
            <p:grpSpPr>
              <a:xfrm>
                <a:off x="2029505" y="1081431"/>
                <a:ext cx="1536614" cy="1536614"/>
                <a:chOff x="6963589" y="1668602"/>
                <a:chExt cx="2016000" cy="2016000"/>
              </a:xfrm>
            </p:grpSpPr>
            <p:sp>
              <p:nvSpPr>
                <p:cNvPr id="250" name="弧 249">
                  <a:extLst>
                    <a:ext uri="{FF2B5EF4-FFF2-40B4-BE49-F238E27FC236}">
                      <a16:creationId xmlns:a16="http://schemas.microsoft.com/office/drawing/2014/main" id="{47A0FDD6-D0C8-FB4D-B91D-20C8E24CDE53}"/>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51" name="弧 250">
                  <a:extLst>
                    <a:ext uri="{FF2B5EF4-FFF2-40B4-BE49-F238E27FC236}">
                      <a16:creationId xmlns:a16="http://schemas.microsoft.com/office/drawing/2014/main" id="{F530D028-7CA9-AB47-BBE7-B41E01FBDC19}"/>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52" name="弧 251">
                  <a:extLst>
                    <a:ext uri="{FF2B5EF4-FFF2-40B4-BE49-F238E27FC236}">
                      <a16:creationId xmlns:a16="http://schemas.microsoft.com/office/drawing/2014/main" id="{AB412E23-A008-B14F-99D2-712E04A04A29}"/>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53" name="弧 252">
                  <a:extLst>
                    <a:ext uri="{FF2B5EF4-FFF2-40B4-BE49-F238E27FC236}">
                      <a16:creationId xmlns:a16="http://schemas.microsoft.com/office/drawing/2014/main" id="{9CF1D296-E6C8-6E42-8B0F-450A01A44899}"/>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54" name="弧 253">
                  <a:extLst>
                    <a:ext uri="{FF2B5EF4-FFF2-40B4-BE49-F238E27FC236}">
                      <a16:creationId xmlns:a16="http://schemas.microsoft.com/office/drawing/2014/main" id="{EA1D32C6-5420-E746-89CD-64ED9D8AAB91}"/>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55" name="弧 254">
                  <a:extLst>
                    <a:ext uri="{FF2B5EF4-FFF2-40B4-BE49-F238E27FC236}">
                      <a16:creationId xmlns:a16="http://schemas.microsoft.com/office/drawing/2014/main" id="{BD417F7D-92ED-6D49-846C-0F7A76407EDF}"/>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56" name="弧 255">
                  <a:extLst>
                    <a:ext uri="{FF2B5EF4-FFF2-40B4-BE49-F238E27FC236}">
                      <a16:creationId xmlns:a16="http://schemas.microsoft.com/office/drawing/2014/main" id="{6EE634D2-754B-7B4B-8332-829DB9925EF7}"/>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257" name="弧 256">
                  <a:extLst>
                    <a:ext uri="{FF2B5EF4-FFF2-40B4-BE49-F238E27FC236}">
                      <a16:creationId xmlns:a16="http://schemas.microsoft.com/office/drawing/2014/main" id="{B6FFDB9D-EC67-B847-8787-EE0476AC111E}"/>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218" name="组合 217">
                <a:extLst>
                  <a:ext uri="{FF2B5EF4-FFF2-40B4-BE49-F238E27FC236}">
                    <a16:creationId xmlns:a16="http://schemas.microsoft.com/office/drawing/2014/main" id="{F479EA57-DE2B-A448-AAED-4665FAD2F8B6}"/>
                  </a:ext>
                </a:extLst>
              </p:cNvPr>
              <p:cNvGrpSpPr/>
              <p:nvPr/>
            </p:nvGrpSpPr>
            <p:grpSpPr>
              <a:xfrm>
                <a:off x="1048803" y="661898"/>
                <a:ext cx="288658" cy="404401"/>
                <a:chOff x="4199707" y="-2384731"/>
                <a:chExt cx="405600" cy="568233"/>
              </a:xfrm>
            </p:grpSpPr>
            <p:pic>
              <p:nvPicPr>
                <p:cNvPr id="248" name="图形 247" descr="商店">
                  <a:extLst>
                    <a:ext uri="{FF2B5EF4-FFF2-40B4-BE49-F238E27FC236}">
                      <a16:creationId xmlns:a16="http://schemas.microsoft.com/office/drawing/2014/main" id="{494B9672-C754-704C-B5FA-BC1AB46A8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9707" y="-2222098"/>
                  <a:ext cx="405600" cy="405600"/>
                </a:xfrm>
                <a:prstGeom prst="rect">
                  <a:avLst/>
                </a:prstGeom>
              </p:spPr>
            </p:pic>
            <p:sp>
              <p:nvSpPr>
                <p:cNvPr id="249" name="文本框 248">
                  <a:extLst>
                    <a:ext uri="{FF2B5EF4-FFF2-40B4-BE49-F238E27FC236}">
                      <a16:creationId xmlns:a16="http://schemas.microsoft.com/office/drawing/2014/main" id="{2A838E8B-F17E-B144-88EA-20ED9BBB89F6}"/>
                    </a:ext>
                  </a:extLst>
                </p:cNvPr>
                <p:cNvSpPr txBox="1"/>
                <p:nvPr/>
              </p:nvSpPr>
              <p:spPr>
                <a:xfrm>
                  <a:off x="4258182" y="-2384731"/>
                  <a:ext cx="284183"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B</a:t>
                  </a:r>
                  <a:endParaRPr kumimoji="1" lang="zh-CN" altLang="en-US" sz="700" dirty="0">
                    <a:solidFill>
                      <a:schemeClr val="accent2"/>
                    </a:solidFill>
                    <a:latin typeface="IBM Plex Sans" charset="0"/>
                    <a:ea typeface="IBM Plex Sans" charset="0"/>
                    <a:cs typeface="IBM Plex Sans" charset="0"/>
                  </a:endParaRPr>
                </a:p>
              </p:txBody>
            </p:sp>
          </p:grpSp>
          <p:grpSp>
            <p:nvGrpSpPr>
              <p:cNvPr id="219" name="组合 218">
                <a:extLst>
                  <a:ext uri="{FF2B5EF4-FFF2-40B4-BE49-F238E27FC236}">
                    <a16:creationId xmlns:a16="http://schemas.microsoft.com/office/drawing/2014/main" id="{877D72F3-3647-B047-8490-4F3816A45AE9}"/>
                  </a:ext>
                </a:extLst>
              </p:cNvPr>
              <p:cNvGrpSpPr/>
              <p:nvPr/>
            </p:nvGrpSpPr>
            <p:grpSpPr>
              <a:xfrm>
                <a:off x="1087854" y="2561501"/>
                <a:ext cx="459625" cy="288658"/>
                <a:chOff x="3826107" y="3771411"/>
                <a:chExt cx="645829" cy="405600"/>
              </a:xfrm>
            </p:grpSpPr>
            <p:pic>
              <p:nvPicPr>
                <p:cNvPr id="246" name="图形 245" descr="商店">
                  <a:extLst>
                    <a:ext uri="{FF2B5EF4-FFF2-40B4-BE49-F238E27FC236}">
                      <a16:creationId xmlns:a16="http://schemas.microsoft.com/office/drawing/2014/main" id="{59A23341-E46E-2F4C-A536-0D1B1743313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826107" y="3771411"/>
                  <a:ext cx="405600" cy="405600"/>
                </a:xfrm>
                <a:prstGeom prst="rect">
                  <a:avLst/>
                </a:prstGeom>
              </p:spPr>
            </p:pic>
            <p:sp>
              <p:nvSpPr>
                <p:cNvPr id="247" name="文本框 246">
                  <a:extLst>
                    <a:ext uri="{FF2B5EF4-FFF2-40B4-BE49-F238E27FC236}">
                      <a16:creationId xmlns:a16="http://schemas.microsoft.com/office/drawing/2014/main" id="{F948450D-F5DF-1A4B-B4FA-084EA30A216D}"/>
                    </a:ext>
                  </a:extLst>
                </p:cNvPr>
                <p:cNvSpPr txBox="1"/>
                <p:nvPr/>
              </p:nvSpPr>
              <p:spPr>
                <a:xfrm>
                  <a:off x="4097121" y="3895252"/>
                  <a:ext cx="374815" cy="281102"/>
                </a:xfrm>
                <a:prstGeom prst="rect">
                  <a:avLst/>
                </a:prstGeom>
                <a:noFill/>
                <a:ln>
                  <a:noFill/>
                </a:ln>
              </p:spPr>
              <p:txBody>
                <a:bodyPr wrap="square" rtlCol="0">
                  <a:spAutoFit/>
                </a:bodyPr>
                <a:lstStyle/>
                <a:p>
                  <a:pPr algn="ctr"/>
                  <a:r>
                    <a:rPr kumimoji="1" lang="en-US" altLang="zh-CN" sz="700" dirty="0">
                      <a:solidFill>
                        <a:schemeClr val="accent2"/>
                      </a:solidFill>
                      <a:latin typeface="IBM Plex Sans" charset="0"/>
                      <a:ea typeface="IBM Plex Sans" charset="0"/>
                      <a:cs typeface="IBM Plex Sans" charset="0"/>
                    </a:rPr>
                    <a:t>A</a:t>
                  </a:r>
                  <a:endParaRPr kumimoji="1" lang="zh-CN" altLang="en-US" sz="700" dirty="0">
                    <a:solidFill>
                      <a:schemeClr val="accent2"/>
                    </a:solidFill>
                    <a:latin typeface="IBM Plex Sans" charset="0"/>
                    <a:ea typeface="IBM Plex Sans" charset="0"/>
                    <a:cs typeface="IBM Plex Sans" charset="0"/>
                  </a:endParaRPr>
                </a:p>
              </p:txBody>
            </p:sp>
          </p:grpSp>
          <p:grpSp>
            <p:nvGrpSpPr>
              <p:cNvPr id="220" name="组合 219">
                <a:extLst>
                  <a:ext uri="{FF2B5EF4-FFF2-40B4-BE49-F238E27FC236}">
                    <a16:creationId xmlns:a16="http://schemas.microsoft.com/office/drawing/2014/main" id="{DDE27265-353B-2347-9537-BFB844A3BBF0}"/>
                  </a:ext>
                </a:extLst>
              </p:cNvPr>
              <p:cNvGrpSpPr/>
              <p:nvPr/>
            </p:nvGrpSpPr>
            <p:grpSpPr>
              <a:xfrm>
                <a:off x="1022879" y="1708403"/>
                <a:ext cx="491590" cy="279384"/>
                <a:chOff x="2453550" y="2033341"/>
                <a:chExt cx="633437" cy="360000"/>
              </a:xfrm>
            </p:grpSpPr>
            <p:sp>
              <p:nvSpPr>
                <p:cNvPr id="244" name="立方体 243">
                  <a:extLst>
                    <a:ext uri="{FF2B5EF4-FFF2-40B4-BE49-F238E27FC236}">
                      <a16:creationId xmlns:a16="http://schemas.microsoft.com/office/drawing/2014/main" id="{A89F772F-0091-464A-B789-F34050FFB5C9}"/>
                    </a:ext>
                  </a:extLst>
                </p:cNvPr>
                <p:cNvSpPr>
                  <a:spLocks noChangeAspect="1"/>
                </p:cNvSpPr>
                <p:nvPr/>
              </p:nvSpPr>
              <p:spPr bwMode="auto">
                <a:xfrm>
                  <a:off x="2453550"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245" name="立方体 244">
                  <a:extLst>
                    <a:ext uri="{FF2B5EF4-FFF2-40B4-BE49-F238E27FC236}">
                      <a16:creationId xmlns:a16="http://schemas.microsoft.com/office/drawing/2014/main" id="{EAFCE516-6DEB-2A40-9E0A-02A2D1D1D4C5}"/>
                    </a:ext>
                  </a:extLst>
                </p:cNvPr>
                <p:cNvSpPr>
                  <a:spLocks noChangeAspect="1"/>
                </p:cNvSpPr>
                <p:nvPr/>
              </p:nvSpPr>
              <p:spPr bwMode="auto">
                <a:xfrm>
                  <a:off x="2726987"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221" name="组合 220">
                <a:extLst>
                  <a:ext uri="{FF2B5EF4-FFF2-40B4-BE49-F238E27FC236}">
                    <a16:creationId xmlns:a16="http://schemas.microsoft.com/office/drawing/2014/main" id="{8D05B021-D3A9-1445-82ED-CD763A01AEE8}"/>
                  </a:ext>
                </a:extLst>
              </p:cNvPr>
              <p:cNvGrpSpPr/>
              <p:nvPr/>
            </p:nvGrpSpPr>
            <p:grpSpPr>
              <a:xfrm>
                <a:off x="2569438" y="1682606"/>
                <a:ext cx="491590" cy="279384"/>
                <a:chOff x="2453550" y="2033341"/>
                <a:chExt cx="633437" cy="360000"/>
              </a:xfrm>
              <a:solidFill>
                <a:schemeClr val="accent3"/>
              </a:solidFill>
            </p:grpSpPr>
            <p:sp>
              <p:nvSpPr>
                <p:cNvPr id="242" name="立方体 241">
                  <a:extLst>
                    <a:ext uri="{FF2B5EF4-FFF2-40B4-BE49-F238E27FC236}">
                      <a16:creationId xmlns:a16="http://schemas.microsoft.com/office/drawing/2014/main" id="{916AEA1D-B8E7-F241-ACEC-633D77204AFE}"/>
                    </a:ext>
                  </a:extLst>
                </p:cNvPr>
                <p:cNvSpPr>
                  <a:spLocks noChangeAspect="1"/>
                </p:cNvSpPr>
                <p:nvPr/>
              </p:nvSpPr>
              <p:spPr bwMode="auto">
                <a:xfrm>
                  <a:off x="2453550"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243" name="立方体 242">
                  <a:extLst>
                    <a:ext uri="{FF2B5EF4-FFF2-40B4-BE49-F238E27FC236}">
                      <a16:creationId xmlns:a16="http://schemas.microsoft.com/office/drawing/2014/main" id="{FF1C1D59-E3F2-1648-BC40-6CFA438A4CE5}"/>
                    </a:ext>
                  </a:extLst>
                </p:cNvPr>
                <p:cNvSpPr>
                  <a:spLocks noChangeAspect="1"/>
                </p:cNvSpPr>
                <p:nvPr/>
              </p:nvSpPr>
              <p:spPr bwMode="auto">
                <a:xfrm>
                  <a:off x="2726987"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222" name="组合 221">
                <a:extLst>
                  <a:ext uri="{FF2B5EF4-FFF2-40B4-BE49-F238E27FC236}">
                    <a16:creationId xmlns:a16="http://schemas.microsoft.com/office/drawing/2014/main" id="{050A84CF-65B8-1343-A197-07B7864A713C}"/>
                  </a:ext>
                </a:extLst>
              </p:cNvPr>
              <p:cNvGrpSpPr/>
              <p:nvPr/>
            </p:nvGrpSpPr>
            <p:grpSpPr>
              <a:xfrm>
                <a:off x="1776614" y="1646913"/>
                <a:ext cx="517179" cy="460975"/>
                <a:chOff x="7197177" y="1451768"/>
                <a:chExt cx="666410" cy="593988"/>
              </a:xfrm>
            </p:grpSpPr>
            <p:sp>
              <p:nvSpPr>
                <p:cNvPr id="239" name="矩形 238">
                  <a:extLst>
                    <a:ext uri="{FF2B5EF4-FFF2-40B4-BE49-F238E27FC236}">
                      <a16:creationId xmlns:a16="http://schemas.microsoft.com/office/drawing/2014/main" id="{4A6ADCB9-5F17-E34D-9FF2-04F5D327CE8C}"/>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240" name="文本框 239">
                  <a:extLst>
                    <a:ext uri="{FF2B5EF4-FFF2-40B4-BE49-F238E27FC236}">
                      <a16:creationId xmlns:a16="http://schemas.microsoft.com/office/drawing/2014/main" id="{5BCF881E-D19D-F647-BA69-E193F073F121}"/>
                    </a:ext>
                  </a:extLst>
                </p:cNvPr>
                <p:cNvSpPr txBox="1"/>
                <p:nvPr/>
              </p:nvSpPr>
              <p:spPr>
                <a:xfrm>
                  <a:off x="7197177" y="1451768"/>
                  <a:ext cx="666410"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CDC(NJ)</a:t>
                  </a:r>
                  <a:endParaRPr kumimoji="1" lang="zh-CN" altLang="en-US" sz="900" dirty="0">
                    <a:solidFill>
                      <a:schemeClr val="bg1"/>
                    </a:solidFill>
                    <a:latin typeface="IBM Plex Sans" charset="0"/>
                    <a:ea typeface="IBM Plex Sans" charset="0"/>
                    <a:cs typeface="IBM Plex Sans" charset="0"/>
                  </a:endParaRPr>
                </a:p>
              </p:txBody>
            </p:sp>
            <p:pic>
              <p:nvPicPr>
                <p:cNvPr id="241" name="图形 240" descr="医院">
                  <a:extLst>
                    <a:ext uri="{FF2B5EF4-FFF2-40B4-BE49-F238E27FC236}">
                      <a16:creationId xmlns:a16="http://schemas.microsoft.com/office/drawing/2014/main" id="{D265B0ED-7523-2A49-AF32-154C66BD29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4381" y="1613756"/>
                  <a:ext cx="432000" cy="432000"/>
                </a:xfrm>
                <a:prstGeom prst="rect">
                  <a:avLst/>
                </a:prstGeom>
              </p:spPr>
            </p:pic>
          </p:grpSp>
          <p:grpSp>
            <p:nvGrpSpPr>
              <p:cNvPr id="223" name="组合 222">
                <a:extLst>
                  <a:ext uri="{FF2B5EF4-FFF2-40B4-BE49-F238E27FC236}">
                    <a16:creationId xmlns:a16="http://schemas.microsoft.com/office/drawing/2014/main" id="{401D7D6A-4047-AE4F-8AD9-28806DE72010}"/>
                  </a:ext>
                </a:extLst>
              </p:cNvPr>
              <p:cNvGrpSpPr>
                <a:grpSpLocks noChangeAspect="1"/>
              </p:cNvGrpSpPr>
              <p:nvPr/>
            </p:nvGrpSpPr>
            <p:grpSpPr>
              <a:xfrm>
                <a:off x="2550322" y="928330"/>
                <a:ext cx="448080" cy="335261"/>
                <a:chOff x="4106883" y="3521047"/>
                <a:chExt cx="721716" cy="540000"/>
              </a:xfrm>
            </p:grpSpPr>
            <p:sp>
              <p:nvSpPr>
                <p:cNvPr id="236" name="矩形 235">
                  <a:extLst>
                    <a:ext uri="{FF2B5EF4-FFF2-40B4-BE49-F238E27FC236}">
                      <a16:creationId xmlns:a16="http://schemas.microsoft.com/office/drawing/2014/main" id="{1DD61809-3374-E843-813F-FC31F9D77C8D}"/>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37" name="图形 236" descr="医学">
                  <a:extLst>
                    <a:ext uri="{FF2B5EF4-FFF2-40B4-BE49-F238E27FC236}">
                      <a16:creationId xmlns:a16="http://schemas.microsoft.com/office/drawing/2014/main" id="{833D9666-C3C3-484D-A04A-6D14CE946C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5738" y="3729475"/>
                  <a:ext cx="324000" cy="324000"/>
                </a:xfrm>
                <a:prstGeom prst="rect">
                  <a:avLst/>
                </a:prstGeom>
              </p:spPr>
            </p:pic>
            <p:sp>
              <p:nvSpPr>
                <p:cNvPr id="238" name="文本框 237">
                  <a:extLst>
                    <a:ext uri="{FF2B5EF4-FFF2-40B4-BE49-F238E27FC236}">
                      <a16:creationId xmlns:a16="http://schemas.microsoft.com/office/drawing/2014/main" id="{AFC2A20E-06C2-7144-8225-400F1C89EF38}"/>
                    </a:ext>
                  </a:extLst>
                </p:cNvPr>
                <p:cNvSpPr txBox="1"/>
                <p:nvPr/>
              </p:nvSpPr>
              <p:spPr>
                <a:xfrm>
                  <a:off x="4106883" y="3529675"/>
                  <a:ext cx="721716" cy="246565"/>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A</a:t>
                  </a:r>
                  <a:endParaRPr kumimoji="1" lang="zh-CN" altLang="en-US" sz="600" dirty="0">
                    <a:solidFill>
                      <a:schemeClr val="bg1"/>
                    </a:solidFill>
                    <a:latin typeface="IBM Plex Sans" charset="0"/>
                    <a:ea typeface="IBM Plex Sans" charset="0"/>
                    <a:cs typeface="IBM Plex Sans" charset="0"/>
                  </a:endParaRPr>
                </a:p>
              </p:txBody>
            </p:sp>
          </p:grpSp>
          <p:grpSp>
            <p:nvGrpSpPr>
              <p:cNvPr id="224" name="组合 223">
                <a:extLst>
                  <a:ext uri="{FF2B5EF4-FFF2-40B4-BE49-F238E27FC236}">
                    <a16:creationId xmlns:a16="http://schemas.microsoft.com/office/drawing/2014/main" id="{C763584C-0CB8-C14C-BC8C-67D909C93296}"/>
                  </a:ext>
                </a:extLst>
              </p:cNvPr>
              <p:cNvGrpSpPr>
                <a:grpSpLocks noChangeAspect="1"/>
              </p:cNvGrpSpPr>
              <p:nvPr/>
            </p:nvGrpSpPr>
            <p:grpSpPr>
              <a:xfrm>
                <a:off x="3310436" y="1604996"/>
                <a:ext cx="448080" cy="335261"/>
                <a:chOff x="4106880" y="3521047"/>
                <a:chExt cx="721717" cy="540000"/>
              </a:xfrm>
            </p:grpSpPr>
            <p:sp>
              <p:nvSpPr>
                <p:cNvPr id="233" name="矩形 232">
                  <a:extLst>
                    <a:ext uri="{FF2B5EF4-FFF2-40B4-BE49-F238E27FC236}">
                      <a16:creationId xmlns:a16="http://schemas.microsoft.com/office/drawing/2014/main" id="{7F553ACF-07E2-294D-AECE-61451B7D116F}"/>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34" name="图形 233" descr="医学">
                  <a:extLst>
                    <a:ext uri="{FF2B5EF4-FFF2-40B4-BE49-F238E27FC236}">
                      <a16:creationId xmlns:a16="http://schemas.microsoft.com/office/drawing/2014/main" id="{CC9DE0A9-AB44-DF4D-8180-0578CD3264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5738" y="3729475"/>
                  <a:ext cx="324000" cy="324000"/>
                </a:xfrm>
                <a:prstGeom prst="rect">
                  <a:avLst/>
                </a:prstGeom>
              </p:spPr>
            </p:pic>
            <p:sp>
              <p:nvSpPr>
                <p:cNvPr id="235" name="文本框 234">
                  <a:extLst>
                    <a:ext uri="{FF2B5EF4-FFF2-40B4-BE49-F238E27FC236}">
                      <a16:creationId xmlns:a16="http://schemas.microsoft.com/office/drawing/2014/main" id="{C82DEF7B-F4C9-3246-AE91-8E2169BC3840}"/>
                    </a:ext>
                  </a:extLst>
                </p:cNvPr>
                <p:cNvSpPr txBox="1"/>
                <p:nvPr/>
              </p:nvSpPr>
              <p:spPr>
                <a:xfrm>
                  <a:off x="4106880" y="3529674"/>
                  <a:ext cx="721717" cy="246565"/>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B</a:t>
                  </a:r>
                  <a:endParaRPr kumimoji="1" lang="zh-CN" altLang="en-US" sz="600" dirty="0">
                    <a:solidFill>
                      <a:schemeClr val="bg1"/>
                    </a:solidFill>
                    <a:latin typeface="IBM Plex Sans" charset="0"/>
                    <a:ea typeface="IBM Plex Sans" charset="0"/>
                    <a:cs typeface="IBM Plex Sans" charset="0"/>
                  </a:endParaRPr>
                </a:p>
              </p:txBody>
            </p:sp>
          </p:grpSp>
          <p:grpSp>
            <p:nvGrpSpPr>
              <p:cNvPr id="225" name="组合 224">
                <a:extLst>
                  <a:ext uri="{FF2B5EF4-FFF2-40B4-BE49-F238E27FC236}">
                    <a16:creationId xmlns:a16="http://schemas.microsoft.com/office/drawing/2014/main" id="{CFD40489-6E0C-6347-AC57-F077EBF5B0B6}"/>
                  </a:ext>
                </a:extLst>
              </p:cNvPr>
              <p:cNvGrpSpPr>
                <a:grpSpLocks noChangeAspect="1"/>
              </p:cNvGrpSpPr>
              <p:nvPr/>
            </p:nvGrpSpPr>
            <p:grpSpPr>
              <a:xfrm>
                <a:off x="2637343" y="2407548"/>
                <a:ext cx="446751" cy="335261"/>
                <a:chOff x="4107951" y="3521047"/>
                <a:chExt cx="719575" cy="540000"/>
              </a:xfrm>
            </p:grpSpPr>
            <p:sp>
              <p:nvSpPr>
                <p:cNvPr id="230" name="矩形 229">
                  <a:extLst>
                    <a:ext uri="{FF2B5EF4-FFF2-40B4-BE49-F238E27FC236}">
                      <a16:creationId xmlns:a16="http://schemas.microsoft.com/office/drawing/2014/main" id="{0CF5CCAF-99CB-B746-A27A-199156AC7281}"/>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31" name="图形 230" descr="医学">
                  <a:extLst>
                    <a:ext uri="{FF2B5EF4-FFF2-40B4-BE49-F238E27FC236}">
                      <a16:creationId xmlns:a16="http://schemas.microsoft.com/office/drawing/2014/main" id="{FD59D51F-CBC6-C04F-A23B-6628E5C59A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5738" y="3729475"/>
                  <a:ext cx="324000" cy="324000"/>
                </a:xfrm>
                <a:prstGeom prst="rect">
                  <a:avLst/>
                </a:prstGeom>
              </p:spPr>
            </p:pic>
            <p:sp>
              <p:nvSpPr>
                <p:cNvPr id="232" name="文本框 231">
                  <a:extLst>
                    <a:ext uri="{FF2B5EF4-FFF2-40B4-BE49-F238E27FC236}">
                      <a16:creationId xmlns:a16="http://schemas.microsoft.com/office/drawing/2014/main" id="{70E966CE-66D8-3245-9EC7-B12D986AABF4}"/>
                    </a:ext>
                  </a:extLst>
                </p:cNvPr>
                <p:cNvSpPr txBox="1"/>
                <p:nvPr/>
              </p:nvSpPr>
              <p:spPr>
                <a:xfrm>
                  <a:off x="4107951" y="3529674"/>
                  <a:ext cx="719575" cy="246565"/>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C</a:t>
                  </a:r>
                  <a:endParaRPr kumimoji="1" lang="zh-CN" altLang="en-US" sz="600" dirty="0">
                    <a:solidFill>
                      <a:schemeClr val="bg1"/>
                    </a:solidFill>
                    <a:latin typeface="IBM Plex Sans" charset="0"/>
                    <a:ea typeface="IBM Plex Sans" charset="0"/>
                    <a:cs typeface="IBM Plex Sans" charset="0"/>
                  </a:endParaRPr>
                </a:p>
              </p:txBody>
            </p:sp>
          </p:grpSp>
          <p:sp>
            <p:nvSpPr>
              <p:cNvPr id="226" name="文本框 225">
                <a:extLst>
                  <a:ext uri="{FF2B5EF4-FFF2-40B4-BE49-F238E27FC236}">
                    <a16:creationId xmlns:a16="http://schemas.microsoft.com/office/drawing/2014/main" id="{22EAC778-F8E9-EB49-BE93-9250E082199A}"/>
                  </a:ext>
                </a:extLst>
              </p:cNvPr>
              <p:cNvSpPr txBox="1"/>
              <p:nvPr/>
            </p:nvSpPr>
            <p:spPr>
              <a:xfrm>
                <a:off x="1145237" y="792924"/>
                <a:ext cx="202248" cy="165838"/>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nvGrpSpPr>
              <p:cNvPr id="227" name="组合 226">
                <a:extLst>
                  <a:ext uri="{FF2B5EF4-FFF2-40B4-BE49-F238E27FC236}">
                    <a16:creationId xmlns:a16="http://schemas.microsoft.com/office/drawing/2014/main" id="{A0C8843C-70CF-4B41-A1E1-0426061A035C}"/>
                  </a:ext>
                </a:extLst>
              </p:cNvPr>
              <p:cNvGrpSpPr/>
              <p:nvPr/>
            </p:nvGrpSpPr>
            <p:grpSpPr>
              <a:xfrm>
                <a:off x="315942" y="1715427"/>
                <a:ext cx="459625" cy="288658"/>
                <a:chOff x="3826107" y="3771411"/>
                <a:chExt cx="645829" cy="405600"/>
              </a:xfrm>
            </p:grpSpPr>
            <p:pic>
              <p:nvPicPr>
                <p:cNvPr id="228" name="图形 227" descr="商店">
                  <a:extLst>
                    <a:ext uri="{FF2B5EF4-FFF2-40B4-BE49-F238E27FC236}">
                      <a16:creationId xmlns:a16="http://schemas.microsoft.com/office/drawing/2014/main" id="{695769DC-568B-3947-9DBE-F478A7F763A4}"/>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826107" y="3771411"/>
                  <a:ext cx="405600" cy="405600"/>
                </a:xfrm>
                <a:prstGeom prst="rect">
                  <a:avLst/>
                </a:prstGeom>
              </p:spPr>
            </p:pic>
            <p:sp>
              <p:nvSpPr>
                <p:cNvPr id="229" name="文本框 228">
                  <a:extLst>
                    <a:ext uri="{FF2B5EF4-FFF2-40B4-BE49-F238E27FC236}">
                      <a16:creationId xmlns:a16="http://schemas.microsoft.com/office/drawing/2014/main" id="{686794B2-C2C2-A142-824A-4FBB0A9485C4}"/>
                    </a:ext>
                  </a:extLst>
                </p:cNvPr>
                <p:cNvSpPr txBox="1"/>
                <p:nvPr/>
              </p:nvSpPr>
              <p:spPr>
                <a:xfrm>
                  <a:off x="4097121" y="3895252"/>
                  <a:ext cx="374815" cy="281102"/>
                </a:xfrm>
                <a:prstGeom prst="rect">
                  <a:avLst/>
                </a:prstGeom>
                <a:noFill/>
                <a:ln>
                  <a:noFill/>
                </a:ln>
              </p:spPr>
              <p:txBody>
                <a:bodyPr wrap="square" rtlCol="0">
                  <a:spAutoFit/>
                </a:bodyPr>
                <a:lstStyle/>
                <a:p>
                  <a:pPr algn="ctr"/>
                  <a:r>
                    <a:rPr kumimoji="1" lang="en-US" altLang="zh-CN" sz="700" dirty="0">
                      <a:solidFill>
                        <a:schemeClr val="accent2"/>
                      </a:solidFill>
                      <a:latin typeface="IBM Plex Sans" charset="0"/>
                      <a:ea typeface="IBM Plex Sans" charset="0"/>
                      <a:cs typeface="IBM Plex Sans" charset="0"/>
                    </a:rPr>
                    <a:t>C</a:t>
                  </a:r>
                  <a:endParaRPr kumimoji="1" lang="zh-CN" altLang="en-US" sz="700" dirty="0">
                    <a:solidFill>
                      <a:schemeClr val="accent2"/>
                    </a:solidFill>
                    <a:latin typeface="IBM Plex Sans" charset="0"/>
                    <a:ea typeface="IBM Plex Sans" charset="0"/>
                    <a:cs typeface="IBM Plex Sans" charset="0"/>
                  </a:endParaRPr>
                </a:p>
              </p:txBody>
            </p:sp>
          </p:grpSp>
        </p:grpSp>
        <p:grpSp>
          <p:nvGrpSpPr>
            <p:cNvPr id="270" name="组合 269">
              <a:extLst>
                <a:ext uri="{FF2B5EF4-FFF2-40B4-BE49-F238E27FC236}">
                  <a16:creationId xmlns:a16="http://schemas.microsoft.com/office/drawing/2014/main" id="{6056EE84-5F44-FF49-A93F-2364F79282EB}"/>
                </a:ext>
              </a:extLst>
            </p:cNvPr>
            <p:cNvGrpSpPr/>
            <p:nvPr/>
          </p:nvGrpSpPr>
          <p:grpSpPr>
            <a:xfrm>
              <a:off x="2223385" y="833410"/>
              <a:ext cx="525152" cy="460975"/>
              <a:chOff x="7192040" y="1451768"/>
              <a:chExt cx="676683" cy="593988"/>
            </a:xfrm>
          </p:grpSpPr>
          <p:sp>
            <p:nvSpPr>
              <p:cNvPr id="271" name="矩形 270">
                <a:extLst>
                  <a:ext uri="{FF2B5EF4-FFF2-40B4-BE49-F238E27FC236}">
                    <a16:creationId xmlns:a16="http://schemas.microsoft.com/office/drawing/2014/main" id="{98477026-49AB-814E-A03B-B6CB44692AC5}"/>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272" name="文本框 271">
                <a:extLst>
                  <a:ext uri="{FF2B5EF4-FFF2-40B4-BE49-F238E27FC236}">
                    <a16:creationId xmlns:a16="http://schemas.microsoft.com/office/drawing/2014/main" id="{E2682B72-5447-D542-B5DB-0FCBE62C366A}"/>
                  </a:ext>
                </a:extLst>
              </p:cNvPr>
              <p:cNvSpPr txBox="1"/>
              <p:nvPr/>
            </p:nvSpPr>
            <p:spPr>
              <a:xfrm>
                <a:off x="7192040" y="1451768"/>
                <a:ext cx="676683"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CDC(NY)</a:t>
                </a:r>
                <a:endParaRPr kumimoji="1" lang="zh-CN" altLang="en-US" sz="900" dirty="0">
                  <a:solidFill>
                    <a:schemeClr val="bg1"/>
                  </a:solidFill>
                  <a:latin typeface="IBM Plex Sans" charset="0"/>
                  <a:ea typeface="IBM Plex Sans" charset="0"/>
                  <a:cs typeface="IBM Plex Sans" charset="0"/>
                </a:endParaRPr>
              </a:p>
            </p:txBody>
          </p:sp>
          <p:pic>
            <p:nvPicPr>
              <p:cNvPr id="273" name="图形 272" descr="医院">
                <a:extLst>
                  <a:ext uri="{FF2B5EF4-FFF2-40B4-BE49-F238E27FC236}">
                    <a16:creationId xmlns:a16="http://schemas.microsoft.com/office/drawing/2014/main" id="{97A373EC-CA04-B94E-8E2A-F9F9C3534E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4381" y="1613756"/>
                <a:ext cx="432000" cy="432000"/>
              </a:xfrm>
              <a:prstGeom prst="rect">
                <a:avLst/>
              </a:prstGeom>
            </p:spPr>
          </p:pic>
        </p:grpSp>
        <p:grpSp>
          <p:nvGrpSpPr>
            <p:cNvPr id="274" name="组合 273">
              <a:extLst>
                <a:ext uri="{FF2B5EF4-FFF2-40B4-BE49-F238E27FC236}">
                  <a16:creationId xmlns:a16="http://schemas.microsoft.com/office/drawing/2014/main" id="{0DED937E-F157-734F-A46E-BA9C32287411}"/>
                </a:ext>
              </a:extLst>
            </p:cNvPr>
            <p:cNvGrpSpPr/>
            <p:nvPr/>
          </p:nvGrpSpPr>
          <p:grpSpPr>
            <a:xfrm>
              <a:off x="2206160" y="2306270"/>
              <a:ext cx="521166" cy="460975"/>
              <a:chOff x="7194609" y="1451768"/>
              <a:chExt cx="671547" cy="593988"/>
            </a:xfrm>
          </p:grpSpPr>
          <p:sp>
            <p:nvSpPr>
              <p:cNvPr id="275" name="矩形 274">
                <a:extLst>
                  <a:ext uri="{FF2B5EF4-FFF2-40B4-BE49-F238E27FC236}">
                    <a16:creationId xmlns:a16="http://schemas.microsoft.com/office/drawing/2014/main" id="{FD85291F-9D1C-D247-BE01-1F01B568EB94}"/>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276" name="文本框 275">
                <a:extLst>
                  <a:ext uri="{FF2B5EF4-FFF2-40B4-BE49-F238E27FC236}">
                    <a16:creationId xmlns:a16="http://schemas.microsoft.com/office/drawing/2014/main" id="{DDA6B07C-8D22-0846-AE4D-1C302E25FB4E}"/>
                  </a:ext>
                </a:extLst>
              </p:cNvPr>
              <p:cNvSpPr txBox="1"/>
              <p:nvPr/>
            </p:nvSpPr>
            <p:spPr>
              <a:xfrm>
                <a:off x="7194609" y="1451768"/>
                <a:ext cx="671547"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CDC(CA)</a:t>
                </a:r>
                <a:endParaRPr kumimoji="1" lang="zh-CN" altLang="en-US" sz="900" dirty="0">
                  <a:solidFill>
                    <a:schemeClr val="bg1"/>
                  </a:solidFill>
                  <a:latin typeface="IBM Plex Sans" charset="0"/>
                  <a:ea typeface="IBM Plex Sans" charset="0"/>
                  <a:cs typeface="IBM Plex Sans" charset="0"/>
                </a:endParaRPr>
              </a:p>
            </p:txBody>
          </p:sp>
          <p:pic>
            <p:nvPicPr>
              <p:cNvPr id="277" name="图形 276" descr="医院">
                <a:extLst>
                  <a:ext uri="{FF2B5EF4-FFF2-40B4-BE49-F238E27FC236}">
                    <a16:creationId xmlns:a16="http://schemas.microsoft.com/office/drawing/2014/main" id="{D735245A-166C-D54F-A6AC-52926A745E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4381" y="1613756"/>
                <a:ext cx="432000" cy="432000"/>
              </a:xfrm>
              <a:prstGeom prst="rect">
                <a:avLst/>
              </a:prstGeom>
            </p:spPr>
          </p:pic>
        </p:grpSp>
      </p:grpSp>
      <p:pic>
        <p:nvPicPr>
          <p:cNvPr id="6" name="图形 5" descr="桌子">
            <a:extLst>
              <a:ext uri="{FF2B5EF4-FFF2-40B4-BE49-F238E27FC236}">
                <a16:creationId xmlns:a16="http://schemas.microsoft.com/office/drawing/2014/main" id="{4725285D-4D1E-BA49-9DE3-05B490C9B5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1956" y="2090291"/>
            <a:ext cx="914400" cy="914400"/>
          </a:xfrm>
          <a:prstGeom prst="rect">
            <a:avLst/>
          </a:prstGeom>
        </p:spPr>
      </p:pic>
      <p:pic>
        <p:nvPicPr>
          <p:cNvPr id="67" name="图形 66" descr="桌子">
            <a:extLst>
              <a:ext uri="{FF2B5EF4-FFF2-40B4-BE49-F238E27FC236}">
                <a16:creationId xmlns:a16="http://schemas.microsoft.com/office/drawing/2014/main" id="{04B3CC1A-FDE5-8D4C-99A2-31C99CABBB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33192" y="2242310"/>
            <a:ext cx="914400" cy="914400"/>
          </a:xfrm>
          <a:prstGeom prst="rect">
            <a:avLst/>
          </a:prstGeom>
        </p:spPr>
      </p:pic>
      <p:pic>
        <p:nvPicPr>
          <p:cNvPr id="68" name="图形 67" descr="桌子">
            <a:extLst>
              <a:ext uri="{FF2B5EF4-FFF2-40B4-BE49-F238E27FC236}">
                <a16:creationId xmlns:a16="http://schemas.microsoft.com/office/drawing/2014/main" id="{0EE9BB0D-8969-5541-87F0-4EB977AAD6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28203" y="2426395"/>
            <a:ext cx="914400" cy="914400"/>
          </a:xfrm>
          <a:prstGeom prst="rect">
            <a:avLst/>
          </a:prstGeom>
        </p:spPr>
      </p:pic>
      <p:pic>
        <p:nvPicPr>
          <p:cNvPr id="69" name="图形 68" descr="戴装备的头">
            <a:extLst>
              <a:ext uri="{FF2B5EF4-FFF2-40B4-BE49-F238E27FC236}">
                <a16:creationId xmlns:a16="http://schemas.microsoft.com/office/drawing/2014/main" id="{AB2631D7-52A1-6741-A61A-D087638B8C8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72242" y="2242310"/>
            <a:ext cx="914400" cy="914400"/>
          </a:xfrm>
          <a:prstGeom prst="rect">
            <a:avLst/>
          </a:prstGeom>
        </p:spPr>
      </p:pic>
    </p:spTree>
    <p:extLst>
      <p:ext uri="{BB962C8B-B14F-4D97-AF65-F5344CB8AC3E}">
        <p14:creationId xmlns:p14="http://schemas.microsoft.com/office/powerpoint/2010/main" val="29090120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1+#ppt_w/2"/>
                                          </p:val>
                                        </p:tav>
                                        <p:tav tm="100000">
                                          <p:val>
                                            <p:strVal val="#ppt_x"/>
                                          </p:val>
                                        </p:tav>
                                      </p:tavLst>
                                    </p:anim>
                                    <p:anim calcmode="lin" valueType="num">
                                      <p:cBhvr additive="base">
                                        <p:cTn id="14"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1+#ppt_w/2"/>
                                          </p:val>
                                        </p:tav>
                                        <p:tav tm="100000">
                                          <p:val>
                                            <p:strVal val="#ppt_x"/>
                                          </p:val>
                                        </p:tav>
                                      </p:tavLst>
                                    </p:anim>
                                    <p:anim calcmode="lin" valueType="num">
                                      <p:cBhvr additive="base">
                                        <p:cTn id="20"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additive="base">
                                        <p:cTn id="25" dur="500" fill="hold"/>
                                        <p:tgtEl>
                                          <p:spTgt spid="69"/>
                                        </p:tgtEl>
                                        <p:attrNameLst>
                                          <p:attrName>ppt_x</p:attrName>
                                        </p:attrNameLst>
                                      </p:cBhvr>
                                      <p:tavLst>
                                        <p:tav tm="0">
                                          <p:val>
                                            <p:strVal val="1+#ppt_w/2"/>
                                          </p:val>
                                        </p:tav>
                                        <p:tav tm="100000">
                                          <p:val>
                                            <p:strVal val="#ppt_x"/>
                                          </p:val>
                                        </p:tav>
                                      </p:tavLst>
                                    </p:anim>
                                    <p:anim calcmode="lin" valueType="num">
                                      <p:cBhvr additive="base">
                                        <p:cTn id="26"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66C99-CA10-264B-B662-DD96210F44D4}"/>
              </a:ext>
            </a:extLst>
          </p:cNvPr>
          <p:cNvSpPr>
            <a:spLocks noGrp="1"/>
          </p:cNvSpPr>
          <p:nvPr>
            <p:ph type="title"/>
          </p:nvPr>
        </p:nvSpPr>
        <p:spPr>
          <a:xfrm>
            <a:off x="210312" y="201168"/>
            <a:ext cx="4001648" cy="354358"/>
          </a:xfrm>
        </p:spPr>
        <p:txBody>
          <a:bodyPr/>
          <a:lstStyle/>
          <a:p>
            <a:r>
              <a:rPr kumimoji="1" lang="en-US" altLang="zh-CN" dirty="0"/>
              <a:t>Help Data Scientist</a:t>
            </a:r>
            <a:r>
              <a:rPr kumimoji="1" lang="zh-CN" altLang="en-US" dirty="0"/>
              <a:t> </a:t>
            </a:r>
            <a:r>
              <a:rPr kumimoji="1" lang="en-US" altLang="zh-CN" dirty="0"/>
              <a:t>form AI</a:t>
            </a:r>
            <a:endParaRPr kumimoji="1" lang="zh-CN" altLang="en-US" dirty="0"/>
          </a:p>
        </p:txBody>
      </p:sp>
      <p:sp>
        <p:nvSpPr>
          <p:cNvPr id="5" name="灯片编号占位符 4">
            <a:extLst>
              <a:ext uri="{FF2B5EF4-FFF2-40B4-BE49-F238E27FC236}">
                <a16:creationId xmlns:a16="http://schemas.microsoft.com/office/drawing/2014/main" id="{FBDC5C05-BE06-0A46-B33D-060663CDF567}"/>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73" name="图形 72" descr="戴装备的头">
            <a:extLst>
              <a:ext uri="{FF2B5EF4-FFF2-40B4-BE49-F238E27FC236}">
                <a16:creationId xmlns:a16="http://schemas.microsoft.com/office/drawing/2014/main" id="{20D3C6FA-C78B-554F-B7B9-FD241BCA4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552" y="2114550"/>
            <a:ext cx="914400" cy="914400"/>
          </a:xfrm>
          <a:prstGeom prst="rect">
            <a:avLst/>
          </a:prstGeom>
        </p:spPr>
      </p:pic>
      <p:pic>
        <p:nvPicPr>
          <p:cNvPr id="74" name="图形 73" descr="饼图">
            <a:extLst>
              <a:ext uri="{FF2B5EF4-FFF2-40B4-BE49-F238E27FC236}">
                <a16:creationId xmlns:a16="http://schemas.microsoft.com/office/drawing/2014/main" id="{CBF85FBC-82BA-804F-BB95-F538984AF2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278" y="2114550"/>
            <a:ext cx="914400" cy="914400"/>
          </a:xfrm>
          <a:prstGeom prst="rect">
            <a:avLst/>
          </a:prstGeom>
        </p:spPr>
      </p:pic>
      <p:pic>
        <p:nvPicPr>
          <p:cNvPr id="78" name="图形 77" descr="下降趋势">
            <a:extLst>
              <a:ext uri="{FF2B5EF4-FFF2-40B4-BE49-F238E27FC236}">
                <a16:creationId xmlns:a16="http://schemas.microsoft.com/office/drawing/2014/main" id="{9FF5D583-7C85-F146-92C6-7AC3DDE22F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278" y="842913"/>
            <a:ext cx="914400" cy="914400"/>
          </a:xfrm>
          <a:prstGeom prst="rect">
            <a:avLst/>
          </a:prstGeom>
        </p:spPr>
      </p:pic>
      <p:pic>
        <p:nvPicPr>
          <p:cNvPr id="3" name="图片 2">
            <a:extLst>
              <a:ext uri="{FF2B5EF4-FFF2-40B4-BE49-F238E27FC236}">
                <a16:creationId xmlns:a16="http://schemas.microsoft.com/office/drawing/2014/main" id="{9E9CFF26-BB70-4249-84C1-1EB9E9471663}"/>
              </a:ext>
            </a:extLst>
          </p:cNvPr>
          <p:cNvPicPr>
            <a:picLocks noChangeAspect="1"/>
          </p:cNvPicPr>
          <p:nvPr/>
        </p:nvPicPr>
        <p:blipFill>
          <a:blip r:embed="rId9"/>
          <a:stretch>
            <a:fillRect/>
          </a:stretch>
        </p:blipFill>
        <p:spPr>
          <a:xfrm>
            <a:off x="5044592" y="1829964"/>
            <a:ext cx="3373262" cy="1483572"/>
          </a:xfrm>
          <a:prstGeom prst="rect">
            <a:avLst/>
          </a:prstGeom>
        </p:spPr>
      </p:pic>
      <p:pic>
        <p:nvPicPr>
          <p:cNvPr id="4" name="图片 3">
            <a:extLst>
              <a:ext uri="{FF2B5EF4-FFF2-40B4-BE49-F238E27FC236}">
                <a16:creationId xmlns:a16="http://schemas.microsoft.com/office/drawing/2014/main" id="{3523B9A3-E0A9-A54B-85DA-FA4A3418F6C3}"/>
              </a:ext>
            </a:extLst>
          </p:cNvPr>
          <p:cNvPicPr>
            <a:picLocks noChangeAspect="1"/>
          </p:cNvPicPr>
          <p:nvPr/>
        </p:nvPicPr>
        <p:blipFill>
          <a:blip r:embed="rId10"/>
          <a:stretch>
            <a:fillRect/>
          </a:stretch>
        </p:blipFill>
        <p:spPr>
          <a:xfrm>
            <a:off x="5041463" y="154822"/>
            <a:ext cx="3376391" cy="1415643"/>
          </a:xfrm>
          <a:prstGeom prst="rect">
            <a:avLst/>
          </a:prstGeom>
        </p:spPr>
      </p:pic>
      <p:pic>
        <p:nvPicPr>
          <p:cNvPr id="7" name="图片 6">
            <a:extLst>
              <a:ext uri="{FF2B5EF4-FFF2-40B4-BE49-F238E27FC236}">
                <a16:creationId xmlns:a16="http://schemas.microsoft.com/office/drawing/2014/main" id="{A67590DC-72EE-8D40-A848-12C2C2A50AA8}"/>
              </a:ext>
            </a:extLst>
          </p:cNvPr>
          <p:cNvPicPr>
            <a:picLocks noChangeAspect="1"/>
          </p:cNvPicPr>
          <p:nvPr/>
        </p:nvPicPr>
        <p:blipFill>
          <a:blip r:embed="rId11"/>
          <a:stretch>
            <a:fillRect/>
          </a:stretch>
        </p:blipFill>
        <p:spPr>
          <a:xfrm>
            <a:off x="5457802" y="2418280"/>
            <a:ext cx="2781835" cy="2715766"/>
          </a:xfrm>
          <a:prstGeom prst="rect">
            <a:avLst/>
          </a:prstGeom>
        </p:spPr>
      </p:pic>
      <p:pic>
        <p:nvPicPr>
          <p:cNvPr id="11" name="图形 10" descr="连接">
            <a:extLst>
              <a:ext uri="{FF2B5EF4-FFF2-40B4-BE49-F238E27FC236}">
                <a16:creationId xmlns:a16="http://schemas.microsoft.com/office/drawing/2014/main" id="{3FD83DB1-870D-084B-A24B-E5CFA30AB2C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48278" y="3651870"/>
            <a:ext cx="914400" cy="914400"/>
          </a:xfrm>
          <a:prstGeom prst="rect">
            <a:avLst/>
          </a:prstGeom>
        </p:spPr>
      </p:pic>
    </p:spTree>
    <p:extLst>
      <p:ext uri="{BB962C8B-B14F-4D97-AF65-F5344CB8AC3E}">
        <p14:creationId xmlns:p14="http://schemas.microsoft.com/office/powerpoint/2010/main" val="4755150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dissolv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E4E17846-673B-F44C-A955-084D437924A6}"/>
              </a:ext>
            </a:extLst>
          </p:cNvPr>
          <p:cNvSpPr txBox="1">
            <a:spLocks/>
          </p:cNvSpPr>
          <p:nvPr/>
        </p:nvSpPr>
        <p:spPr>
          <a:xfrm>
            <a:off x="210312" y="201168"/>
            <a:ext cx="4142232" cy="3543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kumimoji="1" lang="en-US" altLang="zh-CN" kern="0" dirty="0"/>
              <a:t>RoadMap</a:t>
            </a:r>
            <a:endParaRPr kumimoji="1" lang="zh-CN" altLang="en-US" kern="0" dirty="0"/>
          </a:p>
        </p:txBody>
      </p:sp>
      <p:graphicFrame>
        <p:nvGraphicFramePr>
          <p:cNvPr id="4" name="图示 3">
            <a:extLst>
              <a:ext uri="{FF2B5EF4-FFF2-40B4-BE49-F238E27FC236}">
                <a16:creationId xmlns:a16="http://schemas.microsoft.com/office/drawing/2014/main" id="{436B509C-91C1-1F4A-93A3-228366C33DF1}"/>
              </a:ext>
            </a:extLst>
          </p:cNvPr>
          <p:cNvGraphicFramePr/>
          <p:nvPr>
            <p:extLst>
              <p:ext uri="{D42A27DB-BD31-4B8C-83A1-F6EECF244321}">
                <p14:modId xmlns:p14="http://schemas.microsoft.com/office/powerpoint/2010/main" val="1418163196"/>
              </p:ext>
            </p:extLst>
          </p:nvPr>
        </p:nvGraphicFramePr>
        <p:xfrm>
          <a:off x="539552" y="543854"/>
          <a:ext cx="4128120" cy="3972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a:extLst>
              <a:ext uri="{FF2B5EF4-FFF2-40B4-BE49-F238E27FC236}">
                <a16:creationId xmlns:a16="http://schemas.microsoft.com/office/drawing/2014/main" id="{96605CAD-37D7-D543-B3CC-A5C7EDBCC4DA}"/>
              </a:ext>
            </a:extLst>
          </p:cNvPr>
          <p:cNvPicPr>
            <a:picLocks noChangeAspect="1"/>
          </p:cNvPicPr>
          <p:nvPr/>
        </p:nvPicPr>
        <p:blipFill>
          <a:blip r:embed="rId8"/>
          <a:stretch>
            <a:fillRect/>
          </a:stretch>
        </p:blipFill>
        <p:spPr>
          <a:xfrm>
            <a:off x="5724128" y="771550"/>
            <a:ext cx="2467019" cy="1800200"/>
          </a:xfrm>
          <a:prstGeom prst="rect">
            <a:avLst/>
          </a:prstGeom>
        </p:spPr>
      </p:pic>
      <p:pic>
        <p:nvPicPr>
          <p:cNvPr id="6" name="图片 5">
            <a:extLst>
              <a:ext uri="{FF2B5EF4-FFF2-40B4-BE49-F238E27FC236}">
                <a16:creationId xmlns:a16="http://schemas.microsoft.com/office/drawing/2014/main" id="{727E8F07-5D34-264A-AE67-CC4EDC94E5FE}"/>
              </a:ext>
            </a:extLst>
          </p:cNvPr>
          <p:cNvPicPr>
            <a:picLocks noChangeAspect="1"/>
          </p:cNvPicPr>
          <p:nvPr/>
        </p:nvPicPr>
        <p:blipFill>
          <a:blip r:embed="rId9"/>
          <a:stretch>
            <a:fillRect/>
          </a:stretch>
        </p:blipFill>
        <p:spPr>
          <a:xfrm>
            <a:off x="5718424" y="2537961"/>
            <a:ext cx="2467019" cy="1876601"/>
          </a:xfrm>
          <a:prstGeom prst="rect">
            <a:avLst/>
          </a:prstGeom>
        </p:spPr>
      </p:pic>
    </p:spTree>
    <p:extLst>
      <p:ext uri="{BB962C8B-B14F-4D97-AF65-F5344CB8AC3E}">
        <p14:creationId xmlns:p14="http://schemas.microsoft.com/office/powerpoint/2010/main" val="4616834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a:extLst>
              <a:ext uri="{FF2B5EF4-FFF2-40B4-BE49-F238E27FC236}">
                <a16:creationId xmlns:a16="http://schemas.microsoft.com/office/drawing/2014/main" id="{36ECF298-14AF-014C-AACC-AA99AA6EE8DA}"/>
              </a:ext>
            </a:extLst>
          </p:cNvPr>
          <p:cNvPicPr>
            <a:picLocks noChangeAspect="1"/>
          </p:cNvPicPr>
          <p:nvPr/>
        </p:nvPicPr>
        <p:blipFill>
          <a:blip r:embed="rId3"/>
          <a:stretch>
            <a:fillRect/>
          </a:stretch>
        </p:blipFill>
        <p:spPr>
          <a:xfrm>
            <a:off x="5904384" y="1197726"/>
            <a:ext cx="3067271" cy="3148779"/>
          </a:xfrm>
          <a:prstGeom prst="rect">
            <a:avLst/>
          </a:prstGeom>
        </p:spPr>
      </p:pic>
      <p:sp>
        <p:nvSpPr>
          <p:cNvPr id="74" name="矩形 73">
            <a:extLst>
              <a:ext uri="{FF2B5EF4-FFF2-40B4-BE49-F238E27FC236}">
                <a16:creationId xmlns:a16="http://schemas.microsoft.com/office/drawing/2014/main" id="{0D8A2E2D-BA7D-5D42-B437-4562C2FDC5BD}"/>
              </a:ext>
            </a:extLst>
          </p:cNvPr>
          <p:cNvSpPr>
            <a:spLocks noChangeAspect="1"/>
          </p:cNvSpPr>
          <p:nvPr/>
        </p:nvSpPr>
        <p:spPr bwMode="auto">
          <a:xfrm>
            <a:off x="3851920" y="2422396"/>
            <a:ext cx="419077" cy="419077"/>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2" name="标题 2">
            <a:extLst>
              <a:ext uri="{FF2B5EF4-FFF2-40B4-BE49-F238E27FC236}">
                <a16:creationId xmlns:a16="http://schemas.microsoft.com/office/drawing/2014/main" id="{E4E17846-673B-F44C-A955-084D437924A6}"/>
              </a:ext>
            </a:extLst>
          </p:cNvPr>
          <p:cNvSpPr txBox="1">
            <a:spLocks/>
          </p:cNvSpPr>
          <p:nvPr/>
        </p:nvSpPr>
        <p:spPr>
          <a:xfrm>
            <a:off x="210312" y="201168"/>
            <a:ext cx="4142232" cy="3543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kumimoji="1" lang="en-US" altLang="zh-CN" kern="0" dirty="0"/>
              <a:t>RoadMap</a:t>
            </a:r>
            <a:r>
              <a:rPr kumimoji="1" lang="zh-CN" altLang="en-US" kern="0" dirty="0"/>
              <a:t> </a:t>
            </a:r>
            <a:r>
              <a:rPr kumimoji="1" lang="en-US" altLang="zh-CN" kern="0" dirty="0"/>
              <a:t>more</a:t>
            </a:r>
            <a:r>
              <a:rPr kumimoji="1" lang="zh-CN" altLang="en-US" kern="0" dirty="0"/>
              <a:t> </a:t>
            </a:r>
            <a:r>
              <a:rPr kumimoji="1" lang="en-US" altLang="zh-CN" kern="0" dirty="0"/>
              <a:t>industries</a:t>
            </a:r>
            <a:endParaRPr kumimoji="1" lang="zh-CN" altLang="en-US" kern="0" dirty="0"/>
          </a:p>
        </p:txBody>
      </p:sp>
      <p:graphicFrame>
        <p:nvGraphicFramePr>
          <p:cNvPr id="4" name="图示 3">
            <a:extLst>
              <a:ext uri="{FF2B5EF4-FFF2-40B4-BE49-F238E27FC236}">
                <a16:creationId xmlns:a16="http://schemas.microsoft.com/office/drawing/2014/main" id="{436B509C-91C1-1F4A-93A3-228366C33DF1}"/>
              </a:ext>
            </a:extLst>
          </p:cNvPr>
          <p:cNvGraphicFramePr/>
          <p:nvPr>
            <p:extLst>
              <p:ext uri="{D42A27DB-BD31-4B8C-83A1-F6EECF244321}">
                <p14:modId xmlns:p14="http://schemas.microsoft.com/office/powerpoint/2010/main" val="817108686"/>
              </p:ext>
            </p:extLst>
          </p:nvPr>
        </p:nvGraphicFramePr>
        <p:xfrm>
          <a:off x="154676" y="873440"/>
          <a:ext cx="3545146" cy="34117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8" name="图形 67" descr="商店">
            <a:extLst>
              <a:ext uri="{FF2B5EF4-FFF2-40B4-BE49-F238E27FC236}">
                <a16:creationId xmlns:a16="http://schemas.microsoft.com/office/drawing/2014/main" id="{907ABAFA-D0E1-F54B-BEDB-EF05C519CE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51920" y="1419622"/>
            <a:ext cx="348218" cy="348217"/>
          </a:xfrm>
          <a:prstGeom prst="rect">
            <a:avLst/>
          </a:prstGeom>
        </p:spPr>
      </p:pic>
      <p:grpSp>
        <p:nvGrpSpPr>
          <p:cNvPr id="69" name="组合 68">
            <a:extLst>
              <a:ext uri="{FF2B5EF4-FFF2-40B4-BE49-F238E27FC236}">
                <a16:creationId xmlns:a16="http://schemas.microsoft.com/office/drawing/2014/main" id="{10974505-A1E3-444E-BBEE-563859591733}"/>
              </a:ext>
            </a:extLst>
          </p:cNvPr>
          <p:cNvGrpSpPr/>
          <p:nvPr/>
        </p:nvGrpSpPr>
        <p:grpSpPr>
          <a:xfrm>
            <a:off x="3778175" y="3991337"/>
            <a:ext cx="540533" cy="404436"/>
            <a:chOff x="2847769" y="3223507"/>
            <a:chExt cx="540533" cy="404436"/>
          </a:xfrm>
        </p:grpSpPr>
        <p:sp>
          <p:nvSpPr>
            <p:cNvPr id="70" name="矩形 69">
              <a:extLst>
                <a:ext uri="{FF2B5EF4-FFF2-40B4-BE49-F238E27FC236}">
                  <a16:creationId xmlns:a16="http://schemas.microsoft.com/office/drawing/2014/main" id="{EF38F1A1-E742-3B41-86BF-AECBD4E440BE}"/>
                </a:ext>
              </a:extLst>
            </p:cNvPr>
            <p:cNvSpPr>
              <a:spLocks noChangeAspect="1"/>
            </p:cNvSpPr>
            <p:nvPr/>
          </p:nvSpPr>
          <p:spPr bwMode="auto">
            <a:xfrm>
              <a:off x="2915816" y="3223507"/>
              <a:ext cx="404436" cy="404436"/>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71" name="图形 70" descr="医学">
              <a:extLst>
                <a:ext uri="{FF2B5EF4-FFF2-40B4-BE49-F238E27FC236}">
                  <a16:creationId xmlns:a16="http://schemas.microsoft.com/office/drawing/2014/main" id="{961B6FCD-007A-D64D-8BEB-D80A38CA13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96702" y="3379610"/>
              <a:ext cx="242662" cy="242662"/>
            </a:xfrm>
            <a:prstGeom prst="rect">
              <a:avLst/>
            </a:prstGeom>
          </p:spPr>
        </p:pic>
        <p:sp>
          <p:nvSpPr>
            <p:cNvPr id="72" name="文本框 71">
              <a:extLst>
                <a:ext uri="{FF2B5EF4-FFF2-40B4-BE49-F238E27FC236}">
                  <a16:creationId xmlns:a16="http://schemas.microsoft.com/office/drawing/2014/main" id="{AFA617EB-DFF4-B343-B22C-A6E82C8DB290}"/>
                </a:ext>
              </a:extLst>
            </p:cNvPr>
            <p:cNvSpPr txBox="1"/>
            <p:nvPr/>
          </p:nvSpPr>
          <p:spPr>
            <a:xfrm>
              <a:off x="2847769" y="3229969"/>
              <a:ext cx="540533" cy="184666"/>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A</a:t>
              </a:r>
              <a:endParaRPr kumimoji="1" lang="zh-CN" altLang="en-US" sz="600" dirty="0">
                <a:solidFill>
                  <a:schemeClr val="bg1"/>
                </a:solidFill>
                <a:latin typeface="IBM Plex Sans" charset="0"/>
                <a:ea typeface="IBM Plex Sans" charset="0"/>
                <a:cs typeface="IBM Plex Sans" charset="0"/>
              </a:endParaRPr>
            </a:p>
          </p:txBody>
        </p:sp>
      </p:grpSp>
      <p:pic>
        <p:nvPicPr>
          <p:cNvPr id="73" name="图形 72" descr="医院">
            <a:extLst>
              <a:ext uri="{FF2B5EF4-FFF2-40B4-BE49-F238E27FC236}">
                <a16:creationId xmlns:a16="http://schemas.microsoft.com/office/drawing/2014/main" id="{3D89C650-F03D-9C43-B67D-77D16B939A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93829" y="2485614"/>
            <a:ext cx="335261" cy="335261"/>
          </a:xfrm>
          <a:prstGeom prst="rect">
            <a:avLst/>
          </a:prstGeom>
        </p:spPr>
      </p:pic>
      <p:pic>
        <p:nvPicPr>
          <p:cNvPr id="5" name="图形 4" descr="显微镜">
            <a:extLst>
              <a:ext uri="{FF2B5EF4-FFF2-40B4-BE49-F238E27FC236}">
                <a16:creationId xmlns:a16="http://schemas.microsoft.com/office/drawing/2014/main" id="{42AD6279-150D-BF4A-A199-A46CA3C0F35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52544" y="3736355"/>
            <a:ext cx="914400" cy="914400"/>
          </a:xfrm>
          <a:prstGeom prst="rect">
            <a:avLst/>
          </a:prstGeom>
        </p:spPr>
      </p:pic>
      <p:pic>
        <p:nvPicPr>
          <p:cNvPr id="77" name="图形 76" descr="警察">
            <a:extLst>
              <a:ext uri="{FF2B5EF4-FFF2-40B4-BE49-F238E27FC236}">
                <a16:creationId xmlns:a16="http://schemas.microsoft.com/office/drawing/2014/main" id="{D53E2F41-8AE2-0544-8225-3CE014538C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18708" y="2102354"/>
            <a:ext cx="914400" cy="914400"/>
          </a:xfrm>
          <a:prstGeom prst="rect">
            <a:avLst/>
          </a:prstGeom>
        </p:spPr>
      </p:pic>
      <p:pic>
        <p:nvPicPr>
          <p:cNvPr id="79" name="图形 78" descr="飞机">
            <a:extLst>
              <a:ext uri="{FF2B5EF4-FFF2-40B4-BE49-F238E27FC236}">
                <a16:creationId xmlns:a16="http://schemas.microsoft.com/office/drawing/2014/main" id="{83C624FC-5FE3-9045-BA07-76AC30C8601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50993" y="997887"/>
            <a:ext cx="914400" cy="914400"/>
          </a:xfrm>
          <a:prstGeom prst="rect">
            <a:avLst/>
          </a:prstGeom>
        </p:spPr>
      </p:pic>
      <p:pic>
        <p:nvPicPr>
          <p:cNvPr id="81" name="图形 80" descr="过滤器">
            <a:extLst>
              <a:ext uri="{FF2B5EF4-FFF2-40B4-BE49-F238E27FC236}">
                <a16:creationId xmlns:a16="http://schemas.microsoft.com/office/drawing/2014/main" id="{35243EA1-293C-F04E-86DC-2A4BCDDEFCF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67414" y="1039104"/>
            <a:ext cx="914400" cy="914400"/>
          </a:xfrm>
          <a:prstGeom prst="rect">
            <a:avLst/>
          </a:prstGeom>
        </p:spPr>
      </p:pic>
      <p:grpSp>
        <p:nvGrpSpPr>
          <p:cNvPr id="82" name="组合 81">
            <a:extLst>
              <a:ext uri="{FF2B5EF4-FFF2-40B4-BE49-F238E27FC236}">
                <a16:creationId xmlns:a16="http://schemas.microsoft.com/office/drawing/2014/main" id="{DF700456-75C7-9D46-B1D8-ECBB9D63D5C0}"/>
              </a:ext>
            </a:extLst>
          </p:cNvPr>
          <p:cNvGrpSpPr/>
          <p:nvPr/>
        </p:nvGrpSpPr>
        <p:grpSpPr>
          <a:xfrm>
            <a:off x="6007138" y="1738490"/>
            <a:ext cx="2831757" cy="2112206"/>
            <a:chOff x="5760746" y="0"/>
            <a:chExt cx="3399692" cy="2535828"/>
          </a:xfrm>
        </p:grpSpPr>
        <p:pic>
          <p:nvPicPr>
            <p:cNvPr id="83" name="图片 82">
              <a:extLst>
                <a:ext uri="{FF2B5EF4-FFF2-40B4-BE49-F238E27FC236}">
                  <a16:creationId xmlns:a16="http://schemas.microsoft.com/office/drawing/2014/main" id="{C661B673-92BC-8B4C-9B3D-259DF148B159}"/>
                </a:ext>
              </a:extLst>
            </p:cNvPr>
            <p:cNvPicPr>
              <a:picLocks noChangeAspect="1"/>
            </p:cNvPicPr>
            <p:nvPr/>
          </p:nvPicPr>
          <p:blipFill rotWithShape="1">
            <a:blip r:embed="rId23"/>
            <a:srcRect t="11640" b="39058"/>
            <a:stretch/>
          </p:blipFill>
          <p:spPr>
            <a:xfrm>
              <a:off x="5760746" y="0"/>
              <a:ext cx="3399692" cy="2535828"/>
            </a:xfrm>
            <a:prstGeom prst="rect">
              <a:avLst/>
            </a:prstGeom>
            <a:ln>
              <a:solidFill>
                <a:schemeClr val="accent2"/>
              </a:solidFill>
            </a:ln>
          </p:spPr>
        </p:pic>
        <p:grpSp>
          <p:nvGrpSpPr>
            <p:cNvPr id="84" name="组合 83">
              <a:extLst>
                <a:ext uri="{FF2B5EF4-FFF2-40B4-BE49-F238E27FC236}">
                  <a16:creationId xmlns:a16="http://schemas.microsoft.com/office/drawing/2014/main" id="{15E47FA9-B7E7-7644-A5A4-2F484F559C2F}"/>
                </a:ext>
              </a:extLst>
            </p:cNvPr>
            <p:cNvGrpSpPr/>
            <p:nvPr/>
          </p:nvGrpSpPr>
          <p:grpSpPr>
            <a:xfrm>
              <a:off x="6496804" y="847874"/>
              <a:ext cx="792000" cy="791285"/>
              <a:chOff x="6480366" y="1446570"/>
              <a:chExt cx="792000" cy="791285"/>
            </a:xfrm>
          </p:grpSpPr>
          <p:grpSp>
            <p:nvGrpSpPr>
              <p:cNvPr id="100" name="组合 99">
                <a:extLst>
                  <a:ext uri="{FF2B5EF4-FFF2-40B4-BE49-F238E27FC236}">
                    <a16:creationId xmlns:a16="http://schemas.microsoft.com/office/drawing/2014/main" id="{DB402210-3C30-014E-81B0-0A3353CAA3F3}"/>
                  </a:ext>
                </a:extLst>
              </p:cNvPr>
              <p:cNvGrpSpPr/>
              <p:nvPr/>
            </p:nvGrpSpPr>
            <p:grpSpPr>
              <a:xfrm>
                <a:off x="6696366" y="1659625"/>
                <a:ext cx="360000" cy="365174"/>
                <a:chOff x="1237295" y="525423"/>
                <a:chExt cx="383986" cy="389504"/>
              </a:xfrm>
            </p:grpSpPr>
            <p:pic>
              <p:nvPicPr>
                <p:cNvPr id="102" name="图形 101" descr="女性形象">
                  <a:extLst>
                    <a:ext uri="{FF2B5EF4-FFF2-40B4-BE49-F238E27FC236}">
                      <a16:creationId xmlns:a16="http://schemas.microsoft.com/office/drawing/2014/main" id="{848A2B72-C688-E14A-AEB6-72F74283441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37295" y="525423"/>
                  <a:ext cx="383986" cy="383985"/>
                </a:xfrm>
                <a:prstGeom prst="rect">
                  <a:avLst/>
                </a:prstGeom>
              </p:spPr>
            </p:pic>
            <p:sp>
              <p:nvSpPr>
                <p:cNvPr id="103" name="文本框 102">
                  <a:extLst>
                    <a:ext uri="{FF2B5EF4-FFF2-40B4-BE49-F238E27FC236}">
                      <a16:creationId xmlns:a16="http://schemas.microsoft.com/office/drawing/2014/main" id="{86734214-3580-2548-81DD-D55135BC68E5}"/>
                    </a:ext>
                  </a:extLst>
                </p:cNvPr>
                <p:cNvSpPr txBox="1"/>
                <p:nvPr/>
              </p:nvSpPr>
              <p:spPr>
                <a:xfrm>
                  <a:off x="1295750" y="685129"/>
                  <a:ext cx="26707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A</a:t>
                  </a:r>
                  <a:endParaRPr kumimoji="1" lang="zh-CN" altLang="en-US" sz="800" dirty="0">
                    <a:solidFill>
                      <a:schemeClr val="bg1"/>
                    </a:solidFill>
                    <a:latin typeface="IBM Plex Sans" charset="0"/>
                    <a:ea typeface="IBM Plex Sans" charset="0"/>
                    <a:cs typeface="IBM Plex Sans" charset="0"/>
                  </a:endParaRPr>
                </a:p>
              </p:txBody>
            </p:sp>
          </p:grpSp>
          <p:sp>
            <p:nvSpPr>
              <p:cNvPr id="101" name="椭圆 100">
                <a:extLst>
                  <a:ext uri="{FF2B5EF4-FFF2-40B4-BE49-F238E27FC236}">
                    <a16:creationId xmlns:a16="http://schemas.microsoft.com/office/drawing/2014/main" id="{3A8672E3-B806-A04D-8636-E84EB8542B57}"/>
                  </a:ext>
                </a:extLst>
              </p:cNvPr>
              <p:cNvSpPr>
                <a:spLocks noChangeAspect="1"/>
              </p:cNvSpPr>
              <p:nvPr/>
            </p:nvSpPr>
            <p:spPr bwMode="auto">
              <a:xfrm>
                <a:off x="6480366" y="1446570"/>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85" name="组合 84">
              <a:extLst>
                <a:ext uri="{FF2B5EF4-FFF2-40B4-BE49-F238E27FC236}">
                  <a16:creationId xmlns:a16="http://schemas.microsoft.com/office/drawing/2014/main" id="{8CFE2551-58A7-7349-BC4B-133F2DA276E8}"/>
                </a:ext>
              </a:extLst>
            </p:cNvPr>
            <p:cNvGrpSpPr/>
            <p:nvPr/>
          </p:nvGrpSpPr>
          <p:grpSpPr>
            <a:xfrm>
              <a:off x="6956216" y="494667"/>
              <a:ext cx="792000" cy="791285"/>
              <a:chOff x="6939778" y="1093363"/>
              <a:chExt cx="792000" cy="791285"/>
            </a:xfrm>
          </p:grpSpPr>
          <p:grpSp>
            <p:nvGrpSpPr>
              <p:cNvPr id="96" name="组合 95">
                <a:extLst>
                  <a:ext uri="{FF2B5EF4-FFF2-40B4-BE49-F238E27FC236}">
                    <a16:creationId xmlns:a16="http://schemas.microsoft.com/office/drawing/2014/main" id="{7170E2A5-EA8F-4443-BB58-8F3DCE646D2C}"/>
                  </a:ext>
                </a:extLst>
              </p:cNvPr>
              <p:cNvGrpSpPr/>
              <p:nvPr/>
            </p:nvGrpSpPr>
            <p:grpSpPr>
              <a:xfrm>
                <a:off x="7155778" y="1306418"/>
                <a:ext cx="360000" cy="365174"/>
                <a:chOff x="1237295" y="525423"/>
                <a:chExt cx="383986" cy="389504"/>
              </a:xfrm>
            </p:grpSpPr>
            <p:pic>
              <p:nvPicPr>
                <p:cNvPr id="98" name="图形 97" descr="女性形象">
                  <a:extLst>
                    <a:ext uri="{FF2B5EF4-FFF2-40B4-BE49-F238E27FC236}">
                      <a16:creationId xmlns:a16="http://schemas.microsoft.com/office/drawing/2014/main" id="{ED028735-614D-0F4B-B6C0-55E7F21C08E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37295" y="525423"/>
                  <a:ext cx="383986" cy="383985"/>
                </a:xfrm>
                <a:prstGeom prst="rect">
                  <a:avLst/>
                </a:prstGeom>
              </p:spPr>
            </p:pic>
            <p:sp>
              <p:nvSpPr>
                <p:cNvPr id="99" name="文本框 98">
                  <a:extLst>
                    <a:ext uri="{FF2B5EF4-FFF2-40B4-BE49-F238E27FC236}">
                      <a16:creationId xmlns:a16="http://schemas.microsoft.com/office/drawing/2014/main" id="{9A01A3A6-E2FD-3E4B-B12D-F88777A8AA6B}"/>
                    </a:ext>
                  </a:extLst>
                </p:cNvPr>
                <p:cNvSpPr txBox="1"/>
                <p:nvPr/>
              </p:nvSpPr>
              <p:spPr>
                <a:xfrm>
                  <a:off x="1294897" y="685129"/>
                  <a:ext cx="268782"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B</a:t>
                  </a:r>
                  <a:endParaRPr kumimoji="1" lang="zh-CN" altLang="en-US" sz="800" dirty="0">
                    <a:solidFill>
                      <a:schemeClr val="bg1"/>
                    </a:solidFill>
                    <a:latin typeface="IBM Plex Sans" charset="0"/>
                    <a:ea typeface="IBM Plex Sans" charset="0"/>
                    <a:cs typeface="IBM Plex Sans" charset="0"/>
                  </a:endParaRPr>
                </a:p>
              </p:txBody>
            </p:sp>
          </p:grpSp>
          <p:sp>
            <p:nvSpPr>
              <p:cNvPr id="97" name="椭圆 96">
                <a:extLst>
                  <a:ext uri="{FF2B5EF4-FFF2-40B4-BE49-F238E27FC236}">
                    <a16:creationId xmlns:a16="http://schemas.microsoft.com/office/drawing/2014/main" id="{0FA8AADB-B9C2-4D4A-A446-6DE2EE19A505}"/>
                  </a:ext>
                </a:extLst>
              </p:cNvPr>
              <p:cNvSpPr>
                <a:spLocks noChangeAspect="1"/>
              </p:cNvSpPr>
              <p:nvPr/>
            </p:nvSpPr>
            <p:spPr bwMode="auto">
              <a:xfrm>
                <a:off x="6939778" y="1093363"/>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86" name="组合 85">
              <a:extLst>
                <a:ext uri="{FF2B5EF4-FFF2-40B4-BE49-F238E27FC236}">
                  <a16:creationId xmlns:a16="http://schemas.microsoft.com/office/drawing/2014/main" id="{6A3890DB-968E-C144-930B-449C77A2D362}"/>
                </a:ext>
              </a:extLst>
            </p:cNvPr>
            <p:cNvGrpSpPr/>
            <p:nvPr/>
          </p:nvGrpSpPr>
          <p:grpSpPr>
            <a:xfrm>
              <a:off x="6958863" y="1225273"/>
              <a:ext cx="792000" cy="791285"/>
              <a:chOff x="6942425" y="1823969"/>
              <a:chExt cx="792000" cy="791285"/>
            </a:xfrm>
          </p:grpSpPr>
          <p:grpSp>
            <p:nvGrpSpPr>
              <p:cNvPr id="92" name="组合 91">
                <a:extLst>
                  <a:ext uri="{FF2B5EF4-FFF2-40B4-BE49-F238E27FC236}">
                    <a16:creationId xmlns:a16="http://schemas.microsoft.com/office/drawing/2014/main" id="{4999A20A-6D82-4847-A4C3-A0AD4DF5A8C0}"/>
                  </a:ext>
                </a:extLst>
              </p:cNvPr>
              <p:cNvGrpSpPr/>
              <p:nvPr/>
            </p:nvGrpSpPr>
            <p:grpSpPr>
              <a:xfrm>
                <a:off x="7158425" y="2038829"/>
                <a:ext cx="360000" cy="361564"/>
                <a:chOff x="1237295" y="525423"/>
                <a:chExt cx="383986" cy="385653"/>
              </a:xfrm>
            </p:grpSpPr>
            <p:pic>
              <p:nvPicPr>
                <p:cNvPr id="94" name="图形 93" descr="女性形象">
                  <a:extLst>
                    <a:ext uri="{FF2B5EF4-FFF2-40B4-BE49-F238E27FC236}">
                      <a16:creationId xmlns:a16="http://schemas.microsoft.com/office/drawing/2014/main" id="{FDB7D38A-0CBF-E24F-9582-F61A76B04FD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37295" y="525423"/>
                  <a:ext cx="383986" cy="383985"/>
                </a:xfrm>
                <a:prstGeom prst="rect">
                  <a:avLst/>
                </a:prstGeom>
              </p:spPr>
            </p:pic>
            <p:sp>
              <p:nvSpPr>
                <p:cNvPr id="95" name="文本框 94">
                  <a:extLst>
                    <a:ext uri="{FF2B5EF4-FFF2-40B4-BE49-F238E27FC236}">
                      <a16:creationId xmlns:a16="http://schemas.microsoft.com/office/drawing/2014/main" id="{8F3305FB-3225-4843-A07C-642DD8BC7647}"/>
                    </a:ext>
                  </a:extLst>
                </p:cNvPr>
                <p:cNvSpPr txBox="1"/>
                <p:nvPr/>
              </p:nvSpPr>
              <p:spPr>
                <a:xfrm>
                  <a:off x="1296606" y="681278"/>
                  <a:ext cx="26536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C</a:t>
                  </a:r>
                  <a:endParaRPr kumimoji="1" lang="zh-CN" altLang="en-US" sz="800" dirty="0">
                    <a:solidFill>
                      <a:schemeClr val="bg1"/>
                    </a:solidFill>
                    <a:latin typeface="IBM Plex Sans" charset="0"/>
                    <a:ea typeface="IBM Plex Sans" charset="0"/>
                    <a:cs typeface="IBM Plex Sans" charset="0"/>
                  </a:endParaRPr>
                </a:p>
              </p:txBody>
            </p:sp>
          </p:grpSp>
          <p:sp>
            <p:nvSpPr>
              <p:cNvPr id="93" name="椭圆 92">
                <a:extLst>
                  <a:ext uri="{FF2B5EF4-FFF2-40B4-BE49-F238E27FC236}">
                    <a16:creationId xmlns:a16="http://schemas.microsoft.com/office/drawing/2014/main" id="{691D3254-908D-BA4A-A466-19CE27928DF1}"/>
                  </a:ext>
                </a:extLst>
              </p:cNvPr>
              <p:cNvSpPr>
                <a:spLocks noChangeAspect="1"/>
              </p:cNvSpPr>
              <p:nvPr/>
            </p:nvSpPr>
            <p:spPr bwMode="auto">
              <a:xfrm>
                <a:off x="6942425" y="1823969"/>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87" name="组合 86">
              <a:extLst>
                <a:ext uri="{FF2B5EF4-FFF2-40B4-BE49-F238E27FC236}">
                  <a16:creationId xmlns:a16="http://schemas.microsoft.com/office/drawing/2014/main" id="{06E9A303-C12A-1D48-BAC1-49F53ECECABB}"/>
                </a:ext>
              </a:extLst>
            </p:cNvPr>
            <p:cNvGrpSpPr/>
            <p:nvPr/>
          </p:nvGrpSpPr>
          <p:grpSpPr>
            <a:xfrm>
              <a:off x="6324037" y="1407859"/>
              <a:ext cx="792000" cy="791285"/>
              <a:chOff x="6535406" y="2534898"/>
              <a:chExt cx="792000" cy="791285"/>
            </a:xfrm>
          </p:grpSpPr>
          <p:grpSp>
            <p:nvGrpSpPr>
              <p:cNvPr id="88" name="组合 87">
                <a:extLst>
                  <a:ext uri="{FF2B5EF4-FFF2-40B4-BE49-F238E27FC236}">
                    <a16:creationId xmlns:a16="http://schemas.microsoft.com/office/drawing/2014/main" id="{ABDB0C02-2165-D44D-854B-C5398CB378FD}"/>
                  </a:ext>
                </a:extLst>
              </p:cNvPr>
              <p:cNvGrpSpPr/>
              <p:nvPr/>
            </p:nvGrpSpPr>
            <p:grpSpPr>
              <a:xfrm>
                <a:off x="6751406" y="2749758"/>
                <a:ext cx="360000" cy="361564"/>
                <a:chOff x="1237295" y="525423"/>
                <a:chExt cx="383986" cy="385653"/>
              </a:xfrm>
            </p:grpSpPr>
            <p:pic>
              <p:nvPicPr>
                <p:cNvPr id="90" name="图形 89" descr="女性形象">
                  <a:extLst>
                    <a:ext uri="{FF2B5EF4-FFF2-40B4-BE49-F238E27FC236}">
                      <a16:creationId xmlns:a16="http://schemas.microsoft.com/office/drawing/2014/main" id="{95775D08-9D1D-6440-A717-FCA8B84E356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37295" y="525423"/>
                  <a:ext cx="383986" cy="383985"/>
                </a:xfrm>
                <a:prstGeom prst="rect">
                  <a:avLst/>
                </a:prstGeom>
              </p:spPr>
            </p:pic>
            <p:sp>
              <p:nvSpPr>
                <p:cNvPr id="91" name="文本框 90">
                  <a:extLst>
                    <a:ext uri="{FF2B5EF4-FFF2-40B4-BE49-F238E27FC236}">
                      <a16:creationId xmlns:a16="http://schemas.microsoft.com/office/drawing/2014/main" id="{C04B38FD-3A66-7044-A523-0DFAE075CA87}"/>
                    </a:ext>
                  </a:extLst>
                </p:cNvPr>
                <p:cNvSpPr txBox="1"/>
                <p:nvPr/>
              </p:nvSpPr>
              <p:spPr>
                <a:xfrm>
                  <a:off x="1294042" y="681278"/>
                  <a:ext cx="27049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D</a:t>
                  </a:r>
                  <a:endParaRPr kumimoji="1" lang="zh-CN" altLang="en-US" sz="800" dirty="0">
                    <a:solidFill>
                      <a:schemeClr val="bg1"/>
                    </a:solidFill>
                    <a:latin typeface="IBM Plex Sans" charset="0"/>
                    <a:ea typeface="IBM Plex Sans" charset="0"/>
                    <a:cs typeface="IBM Plex Sans" charset="0"/>
                  </a:endParaRPr>
                </a:p>
              </p:txBody>
            </p:sp>
          </p:grpSp>
          <p:sp>
            <p:nvSpPr>
              <p:cNvPr id="89" name="椭圆 88">
                <a:extLst>
                  <a:ext uri="{FF2B5EF4-FFF2-40B4-BE49-F238E27FC236}">
                    <a16:creationId xmlns:a16="http://schemas.microsoft.com/office/drawing/2014/main" id="{08CB69C2-821B-6443-BAB1-B844161CCF4C}"/>
                  </a:ext>
                </a:extLst>
              </p:cNvPr>
              <p:cNvSpPr>
                <a:spLocks noChangeAspect="1"/>
              </p:cNvSpPr>
              <p:nvPr/>
            </p:nvSpPr>
            <p:spPr bwMode="auto">
              <a:xfrm>
                <a:off x="6535406" y="2534898"/>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pic>
        <p:nvPicPr>
          <p:cNvPr id="104" name="图片 103">
            <a:extLst>
              <a:ext uri="{FF2B5EF4-FFF2-40B4-BE49-F238E27FC236}">
                <a16:creationId xmlns:a16="http://schemas.microsoft.com/office/drawing/2014/main" id="{9C23B9DF-EF0A-754C-914E-79223BC1C0A5}"/>
              </a:ext>
            </a:extLst>
          </p:cNvPr>
          <p:cNvPicPr>
            <a:picLocks noChangeAspect="1"/>
          </p:cNvPicPr>
          <p:nvPr/>
        </p:nvPicPr>
        <p:blipFill>
          <a:blip r:embed="rId28"/>
          <a:stretch>
            <a:fillRect/>
          </a:stretch>
        </p:blipFill>
        <p:spPr>
          <a:xfrm>
            <a:off x="6382804" y="1695055"/>
            <a:ext cx="2179810" cy="2128039"/>
          </a:xfrm>
          <a:prstGeom prst="rect">
            <a:avLst/>
          </a:prstGeom>
        </p:spPr>
      </p:pic>
    </p:spTree>
    <p:extLst>
      <p:ext uri="{BB962C8B-B14F-4D97-AF65-F5344CB8AC3E}">
        <p14:creationId xmlns:p14="http://schemas.microsoft.com/office/powerpoint/2010/main" val="1919842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dissolv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82"/>
                                        </p:tgtEl>
                                      </p:cBhvr>
                                    </p:animEffect>
                                    <p:set>
                                      <p:cBhvr>
                                        <p:cTn id="12" dur="1" fill="hold">
                                          <p:stCondLst>
                                            <p:cond delay="499"/>
                                          </p:stCondLst>
                                        </p:cTn>
                                        <p:tgtEl>
                                          <p:spTgt spid="8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dissolve">
                                      <p:cBhvr>
                                        <p:cTn id="17" dur="500"/>
                                        <p:tgtEl>
                                          <p:spTgt spid="10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04"/>
                                        </p:tgtEl>
                                      </p:cBhvr>
                                    </p:animEffect>
                                    <p:set>
                                      <p:cBhvr>
                                        <p:cTn id="22" dur="1" fill="hold">
                                          <p:stCondLst>
                                            <p:cond delay="499"/>
                                          </p:stCondLst>
                                        </p:cTn>
                                        <p:tgtEl>
                                          <p:spTgt spid="10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dissolve">
                                      <p:cBhvr>
                                        <p:cTn id="2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A40652D-A481-804C-8EA0-0FEF11C937C2}"/>
              </a:ext>
            </a:extLst>
          </p:cNvPr>
          <p:cNvSpPr/>
          <p:nvPr/>
        </p:nvSpPr>
        <p:spPr>
          <a:xfrm>
            <a:off x="2699792" y="2067694"/>
            <a:ext cx="4013663" cy="646331"/>
          </a:xfrm>
          <a:prstGeom prst="rect">
            <a:avLst/>
          </a:prstGeom>
        </p:spPr>
        <p:txBody>
          <a:bodyPr wrap="none">
            <a:spAutoFit/>
          </a:bodyPr>
          <a:lstStyle/>
          <a:p>
            <a:r>
              <a:rPr lang="en-US" altLang="zh-CN" sz="3600" b="1" dirty="0"/>
              <a:t>Thanks for watching</a:t>
            </a:r>
            <a:endParaRPr lang="zh-CN" altLang="en-US" sz="3600" dirty="0"/>
          </a:p>
        </p:txBody>
      </p:sp>
    </p:spTree>
    <p:extLst>
      <p:ext uri="{BB962C8B-B14F-4D97-AF65-F5344CB8AC3E}">
        <p14:creationId xmlns:p14="http://schemas.microsoft.com/office/powerpoint/2010/main" val="3764050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FFD499-F4C8-7E48-9A0F-B726F1EA1AD0}"/>
              </a:ext>
            </a:extLst>
          </p:cNvPr>
          <p:cNvSpPr/>
          <p:nvPr/>
        </p:nvSpPr>
        <p:spPr>
          <a:xfrm>
            <a:off x="161203" y="516293"/>
            <a:ext cx="6571038" cy="646331"/>
          </a:xfrm>
          <a:prstGeom prst="rect">
            <a:avLst/>
          </a:prstGeom>
        </p:spPr>
        <p:txBody>
          <a:bodyPr wrap="square">
            <a:spAutoFit/>
          </a:bodyPr>
          <a:lstStyle/>
          <a:p>
            <a:r>
              <a:rPr kumimoji="1" lang="en-US" altLang="zh-CN" sz="1200" dirty="0">
                <a:latin typeface="IBM Plex Sans" charset="0"/>
                <a:ea typeface="IBM Plex Sans" charset="0"/>
                <a:cs typeface="IBM Plex Sans" charset="0"/>
              </a:rPr>
              <a:t>As</a:t>
            </a:r>
            <a:r>
              <a:rPr kumimoji="1" lang="zh-CN" altLang="en-US" sz="1200" dirty="0">
                <a:latin typeface="IBM Plex Sans" charset="0"/>
                <a:ea typeface="IBM Plex Sans" charset="0"/>
                <a:cs typeface="IBM Plex Sans" charset="0"/>
              </a:rPr>
              <a:t> </a:t>
            </a:r>
            <a:r>
              <a:rPr kumimoji="1" lang="en-US" altLang="zh-CN" sz="1200" dirty="0">
                <a:latin typeface="IBM Plex Sans" charset="0"/>
                <a:ea typeface="IBM Plex Sans" charset="0"/>
                <a:cs typeface="IBM Plex Sans" charset="0"/>
              </a:rPr>
              <a:t>the news below, it took us 3 days to locate and trace a person. However, 2 days may lead to the diagnosis of 3 citizens and quarantine of 62 citizens. Globally, the pandemic is still spreading.</a:t>
            </a:r>
          </a:p>
        </p:txBody>
      </p:sp>
      <p:sp>
        <p:nvSpPr>
          <p:cNvPr id="5" name="标题 2">
            <a:extLst>
              <a:ext uri="{FF2B5EF4-FFF2-40B4-BE49-F238E27FC236}">
                <a16:creationId xmlns:a16="http://schemas.microsoft.com/office/drawing/2014/main" id="{CD5EF9AA-9406-A740-9075-996BC461D926}"/>
              </a:ext>
            </a:extLst>
          </p:cNvPr>
          <p:cNvSpPr txBox="1">
            <a:spLocks/>
          </p:cNvSpPr>
          <p:nvPr/>
        </p:nvSpPr>
        <p:spPr>
          <a:xfrm>
            <a:off x="210312" y="201168"/>
            <a:ext cx="4142232" cy="3543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kumimoji="1" lang="en-US" altLang="zh-CN" kern="0" dirty="0"/>
              <a:t>Why we do this</a:t>
            </a:r>
            <a:endParaRPr kumimoji="1" lang="zh-CN" altLang="en-US" kern="0" dirty="0"/>
          </a:p>
        </p:txBody>
      </p:sp>
      <p:sp>
        <p:nvSpPr>
          <p:cNvPr id="13" name="矩形 12">
            <a:extLst>
              <a:ext uri="{FF2B5EF4-FFF2-40B4-BE49-F238E27FC236}">
                <a16:creationId xmlns:a16="http://schemas.microsoft.com/office/drawing/2014/main" id="{1DBF725E-40A2-9A40-BC59-4E1192674ADF}"/>
              </a:ext>
            </a:extLst>
          </p:cNvPr>
          <p:cNvSpPr/>
          <p:nvPr/>
        </p:nvSpPr>
        <p:spPr>
          <a:xfrm>
            <a:off x="1367644" y="1248311"/>
            <a:ext cx="6408711" cy="2646878"/>
          </a:xfrm>
          <a:prstGeom prst="rect">
            <a:avLst/>
          </a:prstGeom>
          <a:noFill/>
        </p:spPr>
        <p:txBody>
          <a:bodyPr wrap="square" lIns="91440" tIns="45720" rIns="91440" bIns="45720">
            <a:spAutoFit/>
          </a:bodyPr>
          <a:lstStyle/>
          <a:p>
            <a:pPr algn="ctr"/>
            <a:r>
              <a:rPr lang="en-US" altLang="zh-CN" sz="1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r>
              <a:rPr lang="zh-CN" altLang="en-US" sz="1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altLang="zh-CN" sz="1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r>
              <a:rPr lang="zh-CN" altLang="en-US" sz="1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altLang="zh-CN" sz="1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62</a:t>
            </a:r>
            <a:endParaRPr lang="zh-CN" altLang="en-US" sz="16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280424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5218B3-0A17-E34C-B908-A4BF12E857AB}"/>
              </a:ext>
            </a:extLst>
          </p:cNvPr>
          <p:cNvSpPr>
            <a:spLocks noGrp="1"/>
          </p:cNvSpPr>
          <p:nvPr>
            <p:ph type="title" idx="4294967295"/>
          </p:nvPr>
        </p:nvSpPr>
        <p:spPr>
          <a:xfrm>
            <a:off x="210312" y="201168"/>
            <a:ext cx="4142232" cy="354358"/>
          </a:xfrm>
        </p:spPr>
        <p:txBody>
          <a:bodyPr/>
          <a:lstStyle/>
          <a:p>
            <a:pPr defTabSz="914400"/>
            <a:r>
              <a:rPr kumimoji="1" lang="en-US" altLang="zh-CN" dirty="0"/>
              <a:t>Why we do this</a:t>
            </a:r>
            <a:endParaRPr kumimoji="1" lang="zh-CN" altLang="en-US" dirty="0"/>
          </a:p>
        </p:txBody>
      </p:sp>
      <p:sp>
        <p:nvSpPr>
          <p:cNvPr id="8" name="文本框 7">
            <a:extLst>
              <a:ext uri="{FF2B5EF4-FFF2-40B4-BE49-F238E27FC236}">
                <a16:creationId xmlns:a16="http://schemas.microsoft.com/office/drawing/2014/main" id="{535F71DC-39B1-3D46-9B3B-434CA4FA9657}"/>
              </a:ext>
            </a:extLst>
          </p:cNvPr>
          <p:cNvSpPr txBox="1"/>
          <p:nvPr/>
        </p:nvSpPr>
        <p:spPr>
          <a:xfrm>
            <a:off x="210312" y="848540"/>
            <a:ext cx="8610496" cy="2123658"/>
          </a:xfrm>
          <a:prstGeom prst="rect">
            <a:avLst/>
          </a:prstGeom>
          <a:noFill/>
        </p:spPr>
        <p:txBody>
          <a:bodyPr wrap="square" rtlCol="0">
            <a:spAutoFit/>
          </a:bodyPr>
          <a:lstStyle/>
          <a:p>
            <a:r>
              <a:rPr kumimoji="1" lang="en-US" altLang="zh-CN" sz="1100" dirty="0">
                <a:latin typeface="IBM Plex Sans" charset="0"/>
                <a:ea typeface="IBM Plex Sans" charset="0"/>
                <a:cs typeface="IBM Plex Sans" charset="0"/>
              </a:rPr>
              <a:t>In terms of the information we’ve collected, organizations like </a:t>
            </a:r>
            <a:r>
              <a:rPr kumimoji="1" lang="en-US" altLang="zh-CN" sz="1100" dirty="0" err="1">
                <a:latin typeface="IBM Plex Sans" charset="0"/>
                <a:ea typeface="IBM Plex Sans" charset="0"/>
                <a:cs typeface="IBM Plex Sans" charset="0"/>
              </a:rPr>
              <a:t>MiPasa</a:t>
            </a:r>
            <a:r>
              <a:rPr kumimoji="1" lang="en-US" altLang="zh-CN" sz="1100" dirty="0">
                <a:latin typeface="IBM Plex Sans" charset="0"/>
                <a:ea typeface="IBM Plex Sans" charset="0"/>
                <a:cs typeface="IBM Plex Sans" charset="0"/>
              </a:rPr>
              <a:t>, or other open source datasets, still lack data on the pandemic.</a:t>
            </a:r>
            <a:endParaRPr kumimoji="1" lang="en-US" altLang="zh-CN" sz="1100" dirty="0">
              <a:solidFill>
                <a:schemeClr val="tx1"/>
              </a:solidFill>
              <a:latin typeface="IBM Plex Sans" charset="0"/>
              <a:ea typeface="IBM Plex Sans" charset="0"/>
              <a:cs typeface="IBM Plex Sans" charset="0"/>
            </a:endParaRPr>
          </a:p>
          <a:p>
            <a:endParaRPr kumimoji="1" lang="en-US" altLang="zh-CN" sz="1100" dirty="0">
              <a:latin typeface="IBM Plex Sans" charset="0"/>
              <a:ea typeface="IBM Plex Sans" charset="0"/>
              <a:cs typeface="IBM Plex Sans" charset="0"/>
            </a:endParaRPr>
          </a:p>
          <a:p>
            <a:r>
              <a:rPr kumimoji="1" lang="en-US" altLang="zh-CN" sz="1100" dirty="0">
                <a:latin typeface="IBM Plex Sans" charset="0"/>
                <a:ea typeface="IBM Plex Sans" charset="0"/>
                <a:cs typeface="IBM Plex Sans" charset="0"/>
              </a:rPr>
              <a:t>Some open source data are also statistical information,  supplying the number of diagnoses and cures in a certain place and day.</a:t>
            </a:r>
          </a:p>
          <a:p>
            <a:pPr algn="l"/>
            <a:endParaRPr kumimoji="1" lang="en-US" altLang="zh-CN" sz="1100" dirty="0">
              <a:latin typeface="IBM Plex Sans" charset="0"/>
              <a:ea typeface="IBM Plex Sans" charset="0"/>
              <a:cs typeface="IBM Plex Sans" charset="0"/>
            </a:endParaRPr>
          </a:p>
          <a:p>
            <a:r>
              <a:rPr kumimoji="1" lang="en-US" altLang="zh-CN" sz="1100" dirty="0">
                <a:latin typeface="IBM Plex Sans" charset="0"/>
                <a:ea typeface="IBM Plex Sans" charset="0"/>
                <a:cs typeface="IBM Plex Sans" charset="0"/>
              </a:rPr>
              <a:t>As a developer, we can deal with the data to help to reduce the medical workers’ burden, which is the purpose of this project.</a:t>
            </a:r>
          </a:p>
          <a:p>
            <a:endParaRPr kumimoji="1" lang="en-US" altLang="zh-CN" sz="1100" dirty="0">
              <a:latin typeface="IBM Plex Sans" charset="0"/>
              <a:ea typeface="IBM Plex Sans" charset="0"/>
              <a:cs typeface="IBM Plex Sans" charset="0"/>
            </a:endParaRPr>
          </a:p>
          <a:p>
            <a:r>
              <a:rPr kumimoji="1" lang="en-US" altLang="zh-CN" sz="1100" dirty="0">
                <a:latin typeface="IBM Plex Sans" charset="0"/>
                <a:ea typeface="IBM Plex Sans" charset="0"/>
                <a:cs typeface="IBM Plex Sans" charset="0"/>
              </a:rPr>
              <a:t>So, we participate the Call for Code and hope we can bring things as you can see below:</a:t>
            </a:r>
          </a:p>
          <a:p>
            <a:endParaRPr kumimoji="1" lang="en-US" altLang="zh-CN" sz="1100" dirty="0">
              <a:latin typeface="IBM Plex Sans" charset="0"/>
              <a:ea typeface="IBM Plex Sans" charset="0"/>
              <a:cs typeface="IBM Plex Sans" charset="0"/>
            </a:endParaRPr>
          </a:p>
          <a:p>
            <a:r>
              <a:rPr kumimoji="1" lang="en-US" altLang="zh-CN" sz="1100" dirty="0">
                <a:latin typeface="IBM Plex Sans" charset="0"/>
                <a:ea typeface="IBM Plex Sans" charset="0"/>
                <a:cs typeface="IBM Plex Sans" charset="0"/>
              </a:rPr>
              <a:t>Through blockchain technology to link data access between various organizations.</a:t>
            </a:r>
          </a:p>
          <a:p>
            <a:r>
              <a:rPr kumimoji="1" lang="en-US" altLang="zh-CN" sz="1100" dirty="0">
                <a:latin typeface="IBM Plex Sans" charset="0"/>
                <a:ea typeface="IBM Plex Sans" charset="0"/>
                <a:cs typeface="IBM Plex Sans" charset="0"/>
              </a:rPr>
              <a:t>Effectively summarize and share the epidemiological information needed for pandemic prevention in the region.</a:t>
            </a:r>
          </a:p>
          <a:p>
            <a:r>
              <a:rPr kumimoji="1" lang="en-US" altLang="zh-CN" sz="1100" dirty="0">
                <a:latin typeface="IBM Plex Sans" charset="0"/>
                <a:ea typeface="IBM Plex Sans" charset="0"/>
                <a:cs typeface="IBM Plex Sans" charset="0"/>
              </a:rPr>
              <a:t>This information will help prevent the contagion and spread of the epidemic.</a:t>
            </a:r>
          </a:p>
          <a:p>
            <a:pPr algn="l"/>
            <a:endParaRPr kumimoji="1" lang="en-US" altLang="zh-CN" sz="1100" dirty="0">
              <a:latin typeface="IBM Plex Sans" charset="0"/>
              <a:ea typeface="IBM Plex Sans" charset="0"/>
              <a:cs typeface="IBM Plex Sans" charset="0"/>
            </a:endParaRPr>
          </a:p>
        </p:txBody>
      </p:sp>
      <p:pic>
        <p:nvPicPr>
          <p:cNvPr id="9" name="图片 8">
            <a:extLst>
              <a:ext uri="{FF2B5EF4-FFF2-40B4-BE49-F238E27FC236}">
                <a16:creationId xmlns:a16="http://schemas.microsoft.com/office/drawing/2014/main" id="{CB9CC8E3-3479-9347-B949-EA51CBDE549E}"/>
              </a:ext>
            </a:extLst>
          </p:cNvPr>
          <p:cNvPicPr>
            <a:picLocks noChangeAspect="1"/>
          </p:cNvPicPr>
          <p:nvPr/>
        </p:nvPicPr>
        <p:blipFill>
          <a:blip r:embed="rId3"/>
          <a:stretch>
            <a:fillRect/>
          </a:stretch>
        </p:blipFill>
        <p:spPr>
          <a:xfrm>
            <a:off x="3189599" y="3142132"/>
            <a:ext cx="2467019" cy="1800200"/>
          </a:xfrm>
          <a:prstGeom prst="rect">
            <a:avLst/>
          </a:prstGeom>
        </p:spPr>
      </p:pic>
      <p:pic>
        <p:nvPicPr>
          <p:cNvPr id="10" name="图片 9">
            <a:extLst>
              <a:ext uri="{FF2B5EF4-FFF2-40B4-BE49-F238E27FC236}">
                <a16:creationId xmlns:a16="http://schemas.microsoft.com/office/drawing/2014/main" id="{90F30141-886F-4247-A95E-BF90F6176BF8}"/>
              </a:ext>
            </a:extLst>
          </p:cNvPr>
          <p:cNvPicPr>
            <a:picLocks noChangeAspect="1"/>
          </p:cNvPicPr>
          <p:nvPr/>
        </p:nvPicPr>
        <p:blipFill>
          <a:blip r:embed="rId4"/>
          <a:stretch>
            <a:fillRect/>
          </a:stretch>
        </p:blipFill>
        <p:spPr>
          <a:xfrm>
            <a:off x="6372536" y="3065731"/>
            <a:ext cx="2467019" cy="1876601"/>
          </a:xfrm>
          <a:prstGeom prst="rect">
            <a:avLst/>
          </a:prstGeom>
        </p:spPr>
      </p:pic>
      <p:pic>
        <p:nvPicPr>
          <p:cNvPr id="11" name="图片 10">
            <a:extLst>
              <a:ext uri="{FF2B5EF4-FFF2-40B4-BE49-F238E27FC236}">
                <a16:creationId xmlns:a16="http://schemas.microsoft.com/office/drawing/2014/main" id="{C111C07C-FAA0-C94F-B1EC-FCAFBB4E346B}"/>
              </a:ext>
            </a:extLst>
          </p:cNvPr>
          <p:cNvPicPr>
            <a:picLocks noChangeAspect="1"/>
          </p:cNvPicPr>
          <p:nvPr/>
        </p:nvPicPr>
        <p:blipFill>
          <a:blip r:embed="rId5"/>
          <a:stretch>
            <a:fillRect/>
          </a:stretch>
        </p:blipFill>
        <p:spPr>
          <a:xfrm>
            <a:off x="210312" y="3142132"/>
            <a:ext cx="2777667" cy="1778467"/>
          </a:xfrm>
          <a:prstGeom prst="rect">
            <a:avLst/>
          </a:prstGeom>
        </p:spPr>
      </p:pic>
    </p:spTree>
    <p:extLst>
      <p:ext uri="{BB962C8B-B14F-4D97-AF65-F5344CB8AC3E}">
        <p14:creationId xmlns:p14="http://schemas.microsoft.com/office/powerpoint/2010/main" val="1881788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6A2025B-B63A-F54E-86B7-790F47273BFB}"/>
              </a:ext>
            </a:extLst>
          </p:cNvPr>
          <p:cNvGrpSpPr/>
          <p:nvPr/>
        </p:nvGrpSpPr>
        <p:grpSpPr>
          <a:xfrm>
            <a:off x="5756577" y="822101"/>
            <a:ext cx="3399692" cy="2535828"/>
            <a:chOff x="5760746" y="0"/>
            <a:chExt cx="3399692" cy="2535828"/>
          </a:xfrm>
        </p:grpSpPr>
        <p:pic>
          <p:nvPicPr>
            <p:cNvPr id="125" name="图片 124">
              <a:extLst>
                <a:ext uri="{FF2B5EF4-FFF2-40B4-BE49-F238E27FC236}">
                  <a16:creationId xmlns:a16="http://schemas.microsoft.com/office/drawing/2014/main" id="{C61EA44C-E8F0-3C40-B4AC-5594268C324B}"/>
                </a:ext>
              </a:extLst>
            </p:cNvPr>
            <p:cNvPicPr>
              <a:picLocks noChangeAspect="1"/>
            </p:cNvPicPr>
            <p:nvPr/>
          </p:nvPicPr>
          <p:blipFill rotWithShape="1">
            <a:blip r:embed="rId3"/>
            <a:srcRect t="11640" b="39058"/>
            <a:stretch/>
          </p:blipFill>
          <p:spPr>
            <a:xfrm>
              <a:off x="5760746" y="0"/>
              <a:ext cx="3399692" cy="2535828"/>
            </a:xfrm>
            <a:prstGeom prst="rect">
              <a:avLst/>
            </a:prstGeom>
          </p:spPr>
        </p:pic>
        <p:grpSp>
          <p:nvGrpSpPr>
            <p:cNvPr id="7" name="组合 6">
              <a:extLst>
                <a:ext uri="{FF2B5EF4-FFF2-40B4-BE49-F238E27FC236}">
                  <a16:creationId xmlns:a16="http://schemas.microsoft.com/office/drawing/2014/main" id="{2BD64A70-C847-3149-9B3E-BAF2DDFBF6DC}"/>
                </a:ext>
              </a:extLst>
            </p:cNvPr>
            <p:cNvGrpSpPr/>
            <p:nvPr/>
          </p:nvGrpSpPr>
          <p:grpSpPr>
            <a:xfrm>
              <a:off x="6496804" y="847874"/>
              <a:ext cx="792000" cy="791285"/>
              <a:chOff x="6480366" y="1446570"/>
              <a:chExt cx="792000" cy="791285"/>
            </a:xfrm>
          </p:grpSpPr>
          <p:grpSp>
            <p:nvGrpSpPr>
              <p:cNvPr id="140" name="组合 139">
                <a:extLst>
                  <a:ext uri="{FF2B5EF4-FFF2-40B4-BE49-F238E27FC236}">
                    <a16:creationId xmlns:a16="http://schemas.microsoft.com/office/drawing/2014/main" id="{53243C5A-A4DE-5949-9DA7-0740488D7BF7}"/>
                  </a:ext>
                </a:extLst>
              </p:cNvPr>
              <p:cNvGrpSpPr/>
              <p:nvPr/>
            </p:nvGrpSpPr>
            <p:grpSpPr>
              <a:xfrm>
                <a:off x="6696366" y="1659625"/>
                <a:ext cx="360000" cy="365174"/>
                <a:chOff x="1237295" y="525423"/>
                <a:chExt cx="383986" cy="389504"/>
              </a:xfrm>
            </p:grpSpPr>
            <p:pic>
              <p:nvPicPr>
                <p:cNvPr id="141" name="图形 140" descr="女性形象">
                  <a:extLst>
                    <a:ext uri="{FF2B5EF4-FFF2-40B4-BE49-F238E27FC236}">
                      <a16:creationId xmlns:a16="http://schemas.microsoft.com/office/drawing/2014/main" id="{181C4323-164A-B44B-8268-845AB7A5DC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7295" y="525423"/>
                  <a:ext cx="383986" cy="383985"/>
                </a:xfrm>
                <a:prstGeom prst="rect">
                  <a:avLst/>
                </a:prstGeom>
              </p:spPr>
            </p:pic>
            <p:sp>
              <p:nvSpPr>
                <p:cNvPr id="142" name="文本框 141">
                  <a:extLst>
                    <a:ext uri="{FF2B5EF4-FFF2-40B4-BE49-F238E27FC236}">
                      <a16:creationId xmlns:a16="http://schemas.microsoft.com/office/drawing/2014/main" id="{336A937F-B6D6-7A46-A7B1-9E5A3351EE1F}"/>
                    </a:ext>
                  </a:extLst>
                </p:cNvPr>
                <p:cNvSpPr txBox="1"/>
                <p:nvPr/>
              </p:nvSpPr>
              <p:spPr>
                <a:xfrm>
                  <a:off x="1295750" y="685129"/>
                  <a:ext cx="26707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A</a:t>
                  </a:r>
                  <a:endParaRPr kumimoji="1" lang="zh-CN" altLang="en-US" sz="800" dirty="0">
                    <a:solidFill>
                      <a:schemeClr val="bg1"/>
                    </a:solidFill>
                    <a:latin typeface="IBM Plex Sans" charset="0"/>
                    <a:ea typeface="IBM Plex Sans" charset="0"/>
                    <a:cs typeface="IBM Plex Sans" charset="0"/>
                  </a:endParaRPr>
                </a:p>
              </p:txBody>
            </p:sp>
          </p:grpSp>
          <p:sp>
            <p:nvSpPr>
              <p:cNvPr id="154" name="椭圆 153">
                <a:extLst>
                  <a:ext uri="{FF2B5EF4-FFF2-40B4-BE49-F238E27FC236}">
                    <a16:creationId xmlns:a16="http://schemas.microsoft.com/office/drawing/2014/main" id="{A81F9A0F-D162-4248-9EBE-370A8BB24D33}"/>
                  </a:ext>
                </a:extLst>
              </p:cNvPr>
              <p:cNvSpPr>
                <a:spLocks noChangeAspect="1"/>
              </p:cNvSpPr>
              <p:nvPr/>
            </p:nvSpPr>
            <p:spPr bwMode="auto">
              <a:xfrm>
                <a:off x="6480366" y="1446570"/>
                <a:ext cx="792000" cy="791285"/>
              </a:xfrm>
              <a:prstGeom prst="ellipse">
                <a:avLst/>
              </a:prstGeom>
              <a:noFill/>
              <a:ln w="1270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6" name="组合 5">
              <a:extLst>
                <a:ext uri="{FF2B5EF4-FFF2-40B4-BE49-F238E27FC236}">
                  <a16:creationId xmlns:a16="http://schemas.microsoft.com/office/drawing/2014/main" id="{4946022E-6A33-EA48-AAC1-E36B5BF172E0}"/>
                </a:ext>
              </a:extLst>
            </p:cNvPr>
            <p:cNvGrpSpPr/>
            <p:nvPr/>
          </p:nvGrpSpPr>
          <p:grpSpPr>
            <a:xfrm>
              <a:off x="6956216" y="494667"/>
              <a:ext cx="792000" cy="791285"/>
              <a:chOff x="6939778" y="1093363"/>
              <a:chExt cx="792000" cy="791285"/>
            </a:xfrm>
          </p:grpSpPr>
          <p:grpSp>
            <p:nvGrpSpPr>
              <p:cNvPr id="143" name="组合 142">
                <a:extLst>
                  <a:ext uri="{FF2B5EF4-FFF2-40B4-BE49-F238E27FC236}">
                    <a16:creationId xmlns:a16="http://schemas.microsoft.com/office/drawing/2014/main" id="{7DDFE52D-D43D-1F43-97AE-A9AE8D1492A8}"/>
                  </a:ext>
                </a:extLst>
              </p:cNvPr>
              <p:cNvGrpSpPr/>
              <p:nvPr/>
            </p:nvGrpSpPr>
            <p:grpSpPr>
              <a:xfrm>
                <a:off x="7155778" y="1306418"/>
                <a:ext cx="360000" cy="365174"/>
                <a:chOff x="1237295" y="525423"/>
                <a:chExt cx="383986" cy="389504"/>
              </a:xfrm>
            </p:grpSpPr>
            <p:pic>
              <p:nvPicPr>
                <p:cNvPr id="144" name="图形 143" descr="女性形象">
                  <a:extLst>
                    <a:ext uri="{FF2B5EF4-FFF2-40B4-BE49-F238E27FC236}">
                      <a16:creationId xmlns:a16="http://schemas.microsoft.com/office/drawing/2014/main" id="{97ACFF51-A69E-6846-845A-026BE4973B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45" name="文本框 144">
                  <a:extLst>
                    <a:ext uri="{FF2B5EF4-FFF2-40B4-BE49-F238E27FC236}">
                      <a16:creationId xmlns:a16="http://schemas.microsoft.com/office/drawing/2014/main" id="{C3AC5564-0BDB-324D-9EF7-FAD2BFF49C6F}"/>
                    </a:ext>
                  </a:extLst>
                </p:cNvPr>
                <p:cNvSpPr txBox="1"/>
                <p:nvPr/>
              </p:nvSpPr>
              <p:spPr>
                <a:xfrm>
                  <a:off x="1294897" y="685129"/>
                  <a:ext cx="268782"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B</a:t>
                  </a:r>
                  <a:endParaRPr kumimoji="1" lang="zh-CN" altLang="en-US" sz="800" dirty="0">
                    <a:solidFill>
                      <a:schemeClr val="bg1"/>
                    </a:solidFill>
                    <a:latin typeface="IBM Plex Sans" charset="0"/>
                    <a:ea typeface="IBM Plex Sans" charset="0"/>
                    <a:cs typeface="IBM Plex Sans" charset="0"/>
                  </a:endParaRPr>
                </a:p>
              </p:txBody>
            </p:sp>
          </p:grpSp>
          <p:sp>
            <p:nvSpPr>
              <p:cNvPr id="157" name="椭圆 156">
                <a:extLst>
                  <a:ext uri="{FF2B5EF4-FFF2-40B4-BE49-F238E27FC236}">
                    <a16:creationId xmlns:a16="http://schemas.microsoft.com/office/drawing/2014/main" id="{55512181-C686-824E-B9BA-BED96C7FD38D}"/>
                  </a:ext>
                </a:extLst>
              </p:cNvPr>
              <p:cNvSpPr>
                <a:spLocks noChangeAspect="1"/>
              </p:cNvSpPr>
              <p:nvPr/>
            </p:nvSpPr>
            <p:spPr bwMode="auto">
              <a:xfrm>
                <a:off x="6939778" y="1093363"/>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8" name="组合 7">
              <a:extLst>
                <a:ext uri="{FF2B5EF4-FFF2-40B4-BE49-F238E27FC236}">
                  <a16:creationId xmlns:a16="http://schemas.microsoft.com/office/drawing/2014/main" id="{4454B3CE-77D2-E745-9EAC-D79E8C5879F8}"/>
                </a:ext>
              </a:extLst>
            </p:cNvPr>
            <p:cNvGrpSpPr/>
            <p:nvPr/>
          </p:nvGrpSpPr>
          <p:grpSpPr>
            <a:xfrm>
              <a:off x="6958863" y="1225273"/>
              <a:ext cx="792000" cy="791285"/>
              <a:chOff x="6942425" y="1823969"/>
              <a:chExt cx="792000" cy="791285"/>
            </a:xfrm>
          </p:grpSpPr>
          <p:grpSp>
            <p:nvGrpSpPr>
              <p:cNvPr id="146" name="组合 145">
                <a:extLst>
                  <a:ext uri="{FF2B5EF4-FFF2-40B4-BE49-F238E27FC236}">
                    <a16:creationId xmlns:a16="http://schemas.microsoft.com/office/drawing/2014/main" id="{9569E931-D10E-F44F-A937-37448B075386}"/>
                  </a:ext>
                </a:extLst>
              </p:cNvPr>
              <p:cNvGrpSpPr/>
              <p:nvPr/>
            </p:nvGrpSpPr>
            <p:grpSpPr>
              <a:xfrm>
                <a:off x="7158425" y="2038829"/>
                <a:ext cx="360000" cy="361564"/>
                <a:chOff x="1237295" y="525423"/>
                <a:chExt cx="383986" cy="385653"/>
              </a:xfrm>
            </p:grpSpPr>
            <p:pic>
              <p:nvPicPr>
                <p:cNvPr id="148" name="图形 147" descr="女性形象">
                  <a:extLst>
                    <a:ext uri="{FF2B5EF4-FFF2-40B4-BE49-F238E27FC236}">
                      <a16:creationId xmlns:a16="http://schemas.microsoft.com/office/drawing/2014/main" id="{5829CB6A-4D24-884E-B696-672195FE85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49" name="文本框 148">
                  <a:extLst>
                    <a:ext uri="{FF2B5EF4-FFF2-40B4-BE49-F238E27FC236}">
                      <a16:creationId xmlns:a16="http://schemas.microsoft.com/office/drawing/2014/main" id="{8E65B669-5C90-204A-8B02-9666771BBE9A}"/>
                    </a:ext>
                  </a:extLst>
                </p:cNvPr>
                <p:cNvSpPr txBox="1"/>
                <p:nvPr/>
              </p:nvSpPr>
              <p:spPr>
                <a:xfrm>
                  <a:off x="1296606" y="681278"/>
                  <a:ext cx="26536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C</a:t>
                  </a:r>
                  <a:endParaRPr kumimoji="1" lang="zh-CN" altLang="en-US" sz="800" dirty="0">
                    <a:solidFill>
                      <a:schemeClr val="bg1"/>
                    </a:solidFill>
                    <a:latin typeface="IBM Plex Sans" charset="0"/>
                    <a:ea typeface="IBM Plex Sans" charset="0"/>
                    <a:cs typeface="IBM Plex Sans" charset="0"/>
                  </a:endParaRPr>
                </a:p>
              </p:txBody>
            </p:sp>
          </p:grpSp>
          <p:sp>
            <p:nvSpPr>
              <p:cNvPr id="158" name="椭圆 157">
                <a:extLst>
                  <a:ext uri="{FF2B5EF4-FFF2-40B4-BE49-F238E27FC236}">
                    <a16:creationId xmlns:a16="http://schemas.microsoft.com/office/drawing/2014/main" id="{D90CC5E9-A3BF-944C-938D-E8BB3CEC0181}"/>
                  </a:ext>
                </a:extLst>
              </p:cNvPr>
              <p:cNvSpPr>
                <a:spLocks noChangeAspect="1"/>
              </p:cNvSpPr>
              <p:nvPr/>
            </p:nvSpPr>
            <p:spPr bwMode="auto">
              <a:xfrm>
                <a:off x="6942425" y="1823969"/>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9" name="组合 8">
              <a:extLst>
                <a:ext uri="{FF2B5EF4-FFF2-40B4-BE49-F238E27FC236}">
                  <a16:creationId xmlns:a16="http://schemas.microsoft.com/office/drawing/2014/main" id="{941D058E-9D10-CE4B-8B28-0264F7B82E10}"/>
                </a:ext>
              </a:extLst>
            </p:cNvPr>
            <p:cNvGrpSpPr/>
            <p:nvPr/>
          </p:nvGrpSpPr>
          <p:grpSpPr>
            <a:xfrm>
              <a:off x="6324037" y="1407859"/>
              <a:ext cx="792000" cy="791285"/>
              <a:chOff x="6535406" y="2534898"/>
              <a:chExt cx="792000" cy="791285"/>
            </a:xfrm>
          </p:grpSpPr>
          <p:grpSp>
            <p:nvGrpSpPr>
              <p:cNvPr id="150" name="组合 149">
                <a:extLst>
                  <a:ext uri="{FF2B5EF4-FFF2-40B4-BE49-F238E27FC236}">
                    <a16:creationId xmlns:a16="http://schemas.microsoft.com/office/drawing/2014/main" id="{DE98430B-0E4C-7340-90CF-C16B22EA6C86}"/>
                  </a:ext>
                </a:extLst>
              </p:cNvPr>
              <p:cNvGrpSpPr/>
              <p:nvPr/>
            </p:nvGrpSpPr>
            <p:grpSpPr>
              <a:xfrm>
                <a:off x="6751406" y="2749758"/>
                <a:ext cx="360000" cy="361564"/>
                <a:chOff x="1237295" y="525423"/>
                <a:chExt cx="383986" cy="385653"/>
              </a:xfrm>
            </p:grpSpPr>
            <p:pic>
              <p:nvPicPr>
                <p:cNvPr id="151" name="图形 150" descr="女性形象">
                  <a:extLst>
                    <a:ext uri="{FF2B5EF4-FFF2-40B4-BE49-F238E27FC236}">
                      <a16:creationId xmlns:a16="http://schemas.microsoft.com/office/drawing/2014/main" id="{59DA3820-01F8-8D4F-A60E-A7034F751B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53" name="文本框 152">
                  <a:extLst>
                    <a:ext uri="{FF2B5EF4-FFF2-40B4-BE49-F238E27FC236}">
                      <a16:creationId xmlns:a16="http://schemas.microsoft.com/office/drawing/2014/main" id="{C708EBAE-CAB6-9448-991F-72A386544ECF}"/>
                    </a:ext>
                  </a:extLst>
                </p:cNvPr>
                <p:cNvSpPr txBox="1"/>
                <p:nvPr/>
              </p:nvSpPr>
              <p:spPr>
                <a:xfrm>
                  <a:off x="1294042" y="681278"/>
                  <a:ext cx="27049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D</a:t>
                  </a:r>
                  <a:endParaRPr kumimoji="1" lang="zh-CN" altLang="en-US" sz="800" dirty="0">
                    <a:solidFill>
                      <a:schemeClr val="bg1"/>
                    </a:solidFill>
                    <a:latin typeface="IBM Plex Sans" charset="0"/>
                    <a:ea typeface="IBM Plex Sans" charset="0"/>
                    <a:cs typeface="IBM Plex Sans" charset="0"/>
                  </a:endParaRPr>
                </a:p>
              </p:txBody>
            </p:sp>
          </p:grpSp>
          <p:sp>
            <p:nvSpPr>
              <p:cNvPr id="161" name="椭圆 160">
                <a:extLst>
                  <a:ext uri="{FF2B5EF4-FFF2-40B4-BE49-F238E27FC236}">
                    <a16:creationId xmlns:a16="http://schemas.microsoft.com/office/drawing/2014/main" id="{AF733D31-9AD4-4C48-9DF1-032D017E80E5}"/>
                  </a:ext>
                </a:extLst>
              </p:cNvPr>
              <p:cNvSpPr>
                <a:spLocks noChangeAspect="1"/>
              </p:cNvSpPr>
              <p:nvPr/>
            </p:nvSpPr>
            <p:spPr bwMode="auto">
              <a:xfrm>
                <a:off x="6535406" y="2534898"/>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grpSp>
        <p:nvGrpSpPr>
          <p:cNvPr id="5" name="组合 4">
            <a:extLst>
              <a:ext uri="{FF2B5EF4-FFF2-40B4-BE49-F238E27FC236}">
                <a16:creationId xmlns:a16="http://schemas.microsoft.com/office/drawing/2014/main" id="{00C34BF2-3DA4-5947-81E9-A2FC1711D813}"/>
              </a:ext>
            </a:extLst>
          </p:cNvPr>
          <p:cNvGrpSpPr/>
          <p:nvPr/>
        </p:nvGrpSpPr>
        <p:grpSpPr>
          <a:xfrm>
            <a:off x="5743176" y="3363563"/>
            <a:ext cx="3413093" cy="1774316"/>
            <a:chOff x="5747345" y="2919037"/>
            <a:chExt cx="3413093" cy="1774316"/>
          </a:xfrm>
        </p:grpSpPr>
        <p:pic>
          <p:nvPicPr>
            <p:cNvPr id="126" name="图片 125">
              <a:extLst>
                <a:ext uri="{FF2B5EF4-FFF2-40B4-BE49-F238E27FC236}">
                  <a16:creationId xmlns:a16="http://schemas.microsoft.com/office/drawing/2014/main" id="{790C1FE9-E332-8B4A-9A35-B9FC95E7685D}"/>
                </a:ext>
              </a:extLst>
            </p:cNvPr>
            <p:cNvPicPr>
              <a:picLocks noChangeAspect="1"/>
            </p:cNvPicPr>
            <p:nvPr/>
          </p:nvPicPr>
          <p:blipFill>
            <a:blip r:embed="rId8"/>
            <a:stretch>
              <a:fillRect/>
            </a:stretch>
          </p:blipFill>
          <p:spPr>
            <a:xfrm>
              <a:off x="5747345" y="2919037"/>
              <a:ext cx="3413093" cy="1774316"/>
            </a:xfrm>
            <a:prstGeom prst="rect">
              <a:avLst/>
            </a:prstGeom>
          </p:spPr>
        </p:pic>
        <p:grpSp>
          <p:nvGrpSpPr>
            <p:cNvPr id="127" name="组合 126">
              <a:extLst>
                <a:ext uri="{FF2B5EF4-FFF2-40B4-BE49-F238E27FC236}">
                  <a16:creationId xmlns:a16="http://schemas.microsoft.com/office/drawing/2014/main" id="{B46A37F7-72E1-E048-8656-D743A5B54E88}"/>
                </a:ext>
              </a:extLst>
            </p:cNvPr>
            <p:cNvGrpSpPr>
              <a:grpSpLocks noChangeAspect="1"/>
            </p:cNvGrpSpPr>
            <p:nvPr/>
          </p:nvGrpSpPr>
          <p:grpSpPr>
            <a:xfrm>
              <a:off x="8460432" y="3255236"/>
              <a:ext cx="385042" cy="293766"/>
              <a:chOff x="7141109" y="1451768"/>
              <a:chExt cx="778542" cy="593988"/>
            </a:xfrm>
          </p:grpSpPr>
          <p:sp>
            <p:nvSpPr>
              <p:cNvPr id="128" name="矩形 127">
                <a:extLst>
                  <a:ext uri="{FF2B5EF4-FFF2-40B4-BE49-F238E27FC236}">
                    <a16:creationId xmlns:a16="http://schemas.microsoft.com/office/drawing/2014/main" id="{7E030352-3971-8C4C-BAFE-F0FD9855F117}"/>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47" name="文本框 146">
                <a:extLst>
                  <a:ext uri="{FF2B5EF4-FFF2-40B4-BE49-F238E27FC236}">
                    <a16:creationId xmlns:a16="http://schemas.microsoft.com/office/drawing/2014/main" id="{9D999271-DA8E-974A-9183-5BC9901D8A01}"/>
                  </a:ext>
                </a:extLst>
              </p:cNvPr>
              <p:cNvSpPr txBox="1"/>
              <p:nvPr/>
            </p:nvSpPr>
            <p:spPr>
              <a:xfrm>
                <a:off x="7141109" y="1451768"/>
                <a:ext cx="778542"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CDC(NY)</a:t>
                </a:r>
                <a:endParaRPr kumimoji="1" lang="zh-CN" altLang="en-US" sz="400" dirty="0">
                  <a:solidFill>
                    <a:schemeClr val="bg1"/>
                  </a:solidFill>
                  <a:latin typeface="IBM Plex Sans" charset="0"/>
                  <a:ea typeface="IBM Plex Sans" charset="0"/>
                  <a:cs typeface="IBM Plex Sans" charset="0"/>
                </a:endParaRPr>
              </a:p>
            </p:txBody>
          </p:sp>
          <p:pic>
            <p:nvPicPr>
              <p:cNvPr id="175" name="图形 174" descr="医院">
                <a:extLst>
                  <a:ext uri="{FF2B5EF4-FFF2-40B4-BE49-F238E27FC236}">
                    <a16:creationId xmlns:a16="http://schemas.microsoft.com/office/drawing/2014/main" id="{ED42626E-1628-C640-9751-B423C50FF3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4381" y="1613756"/>
                <a:ext cx="432000" cy="432000"/>
              </a:xfrm>
              <a:prstGeom prst="rect">
                <a:avLst/>
              </a:prstGeom>
            </p:spPr>
          </p:pic>
        </p:grpSp>
        <p:grpSp>
          <p:nvGrpSpPr>
            <p:cNvPr id="182" name="组合 181">
              <a:extLst>
                <a:ext uri="{FF2B5EF4-FFF2-40B4-BE49-F238E27FC236}">
                  <a16:creationId xmlns:a16="http://schemas.microsoft.com/office/drawing/2014/main" id="{21A33AB0-8F9B-0743-9DCD-3B12B2899080}"/>
                </a:ext>
              </a:extLst>
            </p:cNvPr>
            <p:cNvGrpSpPr>
              <a:grpSpLocks noChangeAspect="1"/>
            </p:cNvGrpSpPr>
            <p:nvPr/>
          </p:nvGrpSpPr>
          <p:grpSpPr>
            <a:xfrm>
              <a:off x="8454630" y="3602415"/>
              <a:ext cx="380233" cy="293766"/>
              <a:chOff x="7145972" y="1451768"/>
              <a:chExt cx="768818" cy="593988"/>
            </a:xfrm>
          </p:grpSpPr>
          <p:sp>
            <p:nvSpPr>
              <p:cNvPr id="183" name="矩形 182">
                <a:extLst>
                  <a:ext uri="{FF2B5EF4-FFF2-40B4-BE49-F238E27FC236}">
                    <a16:creationId xmlns:a16="http://schemas.microsoft.com/office/drawing/2014/main" id="{38AC2A8D-6BD3-C448-B442-214D2F051BEC}"/>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84" name="文本框 183">
                <a:extLst>
                  <a:ext uri="{FF2B5EF4-FFF2-40B4-BE49-F238E27FC236}">
                    <a16:creationId xmlns:a16="http://schemas.microsoft.com/office/drawing/2014/main" id="{845D7B3F-F42A-6E4F-8A29-008AFB5E52E1}"/>
                  </a:ext>
                </a:extLst>
              </p:cNvPr>
              <p:cNvSpPr txBox="1"/>
              <p:nvPr/>
            </p:nvSpPr>
            <p:spPr>
              <a:xfrm>
                <a:off x="7145972" y="1451768"/>
                <a:ext cx="768818"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CDC(NJ)</a:t>
                </a:r>
                <a:endParaRPr kumimoji="1" lang="zh-CN" altLang="en-US" sz="400" dirty="0">
                  <a:solidFill>
                    <a:schemeClr val="bg1"/>
                  </a:solidFill>
                  <a:latin typeface="IBM Plex Sans" charset="0"/>
                  <a:ea typeface="IBM Plex Sans" charset="0"/>
                  <a:cs typeface="IBM Plex Sans" charset="0"/>
                </a:endParaRPr>
              </a:p>
            </p:txBody>
          </p:sp>
          <p:pic>
            <p:nvPicPr>
              <p:cNvPr id="185" name="图形 184" descr="医院">
                <a:extLst>
                  <a:ext uri="{FF2B5EF4-FFF2-40B4-BE49-F238E27FC236}">
                    <a16:creationId xmlns:a16="http://schemas.microsoft.com/office/drawing/2014/main" id="{751F9B46-F94B-EA48-9BE4-D196874904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4381" y="1613756"/>
                <a:ext cx="432000" cy="432000"/>
              </a:xfrm>
              <a:prstGeom prst="rect">
                <a:avLst/>
              </a:prstGeom>
            </p:spPr>
          </p:pic>
        </p:grpSp>
        <p:grpSp>
          <p:nvGrpSpPr>
            <p:cNvPr id="186" name="组合 185">
              <a:extLst>
                <a:ext uri="{FF2B5EF4-FFF2-40B4-BE49-F238E27FC236}">
                  <a16:creationId xmlns:a16="http://schemas.microsoft.com/office/drawing/2014/main" id="{786E07AB-7819-0441-8078-9D9A1E040A0A}"/>
                </a:ext>
              </a:extLst>
            </p:cNvPr>
            <p:cNvGrpSpPr>
              <a:grpSpLocks noChangeAspect="1"/>
            </p:cNvGrpSpPr>
            <p:nvPr/>
          </p:nvGrpSpPr>
          <p:grpSpPr>
            <a:xfrm>
              <a:off x="6006699" y="3859367"/>
              <a:ext cx="383439" cy="293766"/>
              <a:chOff x="7142731" y="1451768"/>
              <a:chExt cx="775300" cy="593988"/>
            </a:xfrm>
          </p:grpSpPr>
          <p:sp>
            <p:nvSpPr>
              <p:cNvPr id="187" name="矩形 186">
                <a:extLst>
                  <a:ext uri="{FF2B5EF4-FFF2-40B4-BE49-F238E27FC236}">
                    <a16:creationId xmlns:a16="http://schemas.microsoft.com/office/drawing/2014/main" id="{CFA95FEF-6125-6E42-9FB6-1A15FB718FEF}"/>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88" name="文本框 187">
                <a:extLst>
                  <a:ext uri="{FF2B5EF4-FFF2-40B4-BE49-F238E27FC236}">
                    <a16:creationId xmlns:a16="http://schemas.microsoft.com/office/drawing/2014/main" id="{CAAFE5F5-8F22-4B46-B6C5-51F057928EC7}"/>
                  </a:ext>
                </a:extLst>
              </p:cNvPr>
              <p:cNvSpPr txBox="1"/>
              <p:nvPr/>
            </p:nvSpPr>
            <p:spPr>
              <a:xfrm>
                <a:off x="7142731" y="1451768"/>
                <a:ext cx="775300"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CDC(CA)</a:t>
                </a:r>
                <a:endParaRPr kumimoji="1" lang="zh-CN" altLang="en-US" sz="400" dirty="0">
                  <a:solidFill>
                    <a:schemeClr val="bg1"/>
                  </a:solidFill>
                  <a:latin typeface="IBM Plex Sans" charset="0"/>
                  <a:ea typeface="IBM Plex Sans" charset="0"/>
                  <a:cs typeface="IBM Plex Sans" charset="0"/>
                </a:endParaRPr>
              </a:p>
            </p:txBody>
          </p:sp>
          <p:pic>
            <p:nvPicPr>
              <p:cNvPr id="189" name="图形 188" descr="医院">
                <a:extLst>
                  <a:ext uri="{FF2B5EF4-FFF2-40B4-BE49-F238E27FC236}">
                    <a16:creationId xmlns:a16="http://schemas.microsoft.com/office/drawing/2014/main" id="{D2C9A6D7-84C9-BA49-AA3C-B69191B532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4381" y="1613756"/>
                <a:ext cx="432000" cy="432000"/>
              </a:xfrm>
              <a:prstGeom prst="rect">
                <a:avLst/>
              </a:prstGeom>
            </p:spPr>
          </p:pic>
        </p:grpSp>
        <p:sp>
          <p:nvSpPr>
            <p:cNvPr id="190" name="矩形 189">
              <a:extLst>
                <a:ext uri="{FF2B5EF4-FFF2-40B4-BE49-F238E27FC236}">
                  <a16:creationId xmlns:a16="http://schemas.microsoft.com/office/drawing/2014/main" id="{9BDBEEC1-42B6-4142-A0E6-400085DC8F52}"/>
                </a:ext>
              </a:extLst>
            </p:cNvPr>
            <p:cNvSpPr/>
            <p:nvPr/>
          </p:nvSpPr>
          <p:spPr>
            <a:xfrm>
              <a:off x="5907019" y="4128951"/>
              <a:ext cx="633018" cy="184666"/>
            </a:xfrm>
            <a:prstGeom prst="rect">
              <a:avLst/>
            </a:prstGeom>
          </p:spPr>
          <p:txBody>
            <a:bodyPr wrap="square">
              <a:spAutoFit/>
            </a:bodyPr>
            <a:lstStyle/>
            <a:p>
              <a:r>
                <a:rPr lang="en-US" altLang="zh-CN" sz="600" dirty="0"/>
                <a:t>1000</a:t>
              </a:r>
              <a:r>
                <a:rPr lang="zh-CN" altLang="en-US" sz="600" dirty="0"/>
                <a:t> </a:t>
              </a:r>
              <a:r>
                <a:rPr lang="en-US" altLang="zh-CN" sz="600" dirty="0"/>
                <a:t>cases</a:t>
              </a:r>
              <a:endParaRPr lang="zh-CN" altLang="en-US" sz="600" dirty="0"/>
            </a:p>
          </p:txBody>
        </p:sp>
        <p:sp>
          <p:nvSpPr>
            <p:cNvPr id="191" name="矩形 190">
              <a:extLst>
                <a:ext uri="{FF2B5EF4-FFF2-40B4-BE49-F238E27FC236}">
                  <a16:creationId xmlns:a16="http://schemas.microsoft.com/office/drawing/2014/main" id="{820ADC10-BE03-C14D-8CAC-A1FE2CA62DA0}"/>
                </a:ext>
              </a:extLst>
            </p:cNvPr>
            <p:cNvSpPr/>
            <p:nvPr/>
          </p:nvSpPr>
          <p:spPr>
            <a:xfrm>
              <a:off x="8336444" y="3034540"/>
              <a:ext cx="633018" cy="184666"/>
            </a:xfrm>
            <a:prstGeom prst="rect">
              <a:avLst/>
            </a:prstGeom>
          </p:spPr>
          <p:txBody>
            <a:bodyPr wrap="square">
              <a:spAutoFit/>
            </a:bodyPr>
            <a:lstStyle/>
            <a:p>
              <a:r>
                <a:rPr lang="en-US" altLang="zh-CN" sz="600" dirty="0"/>
                <a:t>5000</a:t>
              </a:r>
              <a:r>
                <a:rPr lang="zh-CN" altLang="en-US" sz="600" dirty="0"/>
                <a:t> </a:t>
              </a:r>
              <a:r>
                <a:rPr lang="en-US" altLang="zh-CN" sz="600" dirty="0"/>
                <a:t>cases</a:t>
              </a:r>
              <a:endParaRPr lang="zh-CN" altLang="en-US" sz="600" dirty="0"/>
            </a:p>
          </p:txBody>
        </p:sp>
        <p:sp>
          <p:nvSpPr>
            <p:cNvPr id="192" name="矩形 191">
              <a:extLst>
                <a:ext uri="{FF2B5EF4-FFF2-40B4-BE49-F238E27FC236}">
                  <a16:creationId xmlns:a16="http://schemas.microsoft.com/office/drawing/2014/main" id="{B8DD96BD-1E81-2141-B274-9794EF666773}"/>
                </a:ext>
              </a:extLst>
            </p:cNvPr>
            <p:cNvSpPr/>
            <p:nvPr/>
          </p:nvSpPr>
          <p:spPr>
            <a:xfrm>
              <a:off x="8352970" y="3861641"/>
              <a:ext cx="633018" cy="184666"/>
            </a:xfrm>
            <a:prstGeom prst="rect">
              <a:avLst/>
            </a:prstGeom>
          </p:spPr>
          <p:txBody>
            <a:bodyPr wrap="square">
              <a:spAutoFit/>
            </a:bodyPr>
            <a:lstStyle/>
            <a:p>
              <a:r>
                <a:rPr lang="en-US" altLang="zh-CN" sz="600" dirty="0"/>
                <a:t>400</a:t>
              </a:r>
              <a:r>
                <a:rPr lang="zh-CN" altLang="en-US" sz="600" dirty="0"/>
                <a:t> </a:t>
              </a:r>
              <a:r>
                <a:rPr lang="en-US" altLang="zh-CN" sz="600" dirty="0"/>
                <a:t>cases</a:t>
              </a:r>
              <a:endParaRPr lang="zh-CN" altLang="en-US" sz="600" dirty="0"/>
            </a:p>
          </p:txBody>
        </p:sp>
        <p:grpSp>
          <p:nvGrpSpPr>
            <p:cNvPr id="20" name="组合 19">
              <a:extLst>
                <a:ext uri="{FF2B5EF4-FFF2-40B4-BE49-F238E27FC236}">
                  <a16:creationId xmlns:a16="http://schemas.microsoft.com/office/drawing/2014/main" id="{4B1C269A-D5A3-AA4F-A6FE-2053E4E3399D}"/>
                </a:ext>
              </a:extLst>
            </p:cNvPr>
            <p:cNvGrpSpPr>
              <a:grpSpLocks noChangeAspect="1"/>
            </p:cNvGrpSpPr>
            <p:nvPr/>
          </p:nvGrpSpPr>
          <p:grpSpPr>
            <a:xfrm>
              <a:off x="7051254" y="3548940"/>
              <a:ext cx="252000" cy="275025"/>
              <a:chOff x="3613353" y="4028193"/>
              <a:chExt cx="432000" cy="471471"/>
            </a:xfrm>
          </p:grpSpPr>
          <p:sp>
            <p:nvSpPr>
              <p:cNvPr id="198" name="矩形 197">
                <a:extLst>
                  <a:ext uri="{FF2B5EF4-FFF2-40B4-BE49-F238E27FC236}">
                    <a16:creationId xmlns:a16="http://schemas.microsoft.com/office/drawing/2014/main" id="{5D9C5D8E-14E0-C446-AFF5-BC6C0B59FE15}"/>
                  </a:ext>
                </a:extLst>
              </p:cNvPr>
              <p:cNvSpPr>
                <a:spLocks noChangeAspect="1"/>
              </p:cNvSpPr>
              <p:nvPr/>
            </p:nvSpPr>
            <p:spPr bwMode="auto">
              <a:xfrm>
                <a:off x="3613353" y="4067664"/>
                <a:ext cx="432000" cy="432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900" b="0" i="0" u="none" strike="noStrike" cap="none" normalizeH="0" baseline="0" dirty="0">
                  <a:ln>
                    <a:noFill/>
                  </a:ln>
                  <a:solidFill>
                    <a:schemeClr val="bg1"/>
                  </a:solidFill>
                  <a:effectLst/>
                  <a:latin typeface="IBM Plex Sans" panose="020B0503050203000203" pitchFamily="34" charset="0"/>
                </a:endParaRPr>
              </a:p>
            </p:txBody>
          </p:sp>
          <p:sp>
            <p:nvSpPr>
              <p:cNvPr id="200" name="文本框 199">
                <a:extLst>
                  <a:ext uri="{FF2B5EF4-FFF2-40B4-BE49-F238E27FC236}">
                    <a16:creationId xmlns:a16="http://schemas.microsoft.com/office/drawing/2014/main" id="{E88ED420-CD6E-F948-A4A2-D536C7900696}"/>
                  </a:ext>
                </a:extLst>
              </p:cNvPr>
              <p:cNvSpPr txBox="1"/>
              <p:nvPr/>
            </p:nvSpPr>
            <p:spPr>
              <a:xfrm>
                <a:off x="3613360" y="4028193"/>
                <a:ext cx="431986" cy="26380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DB</a:t>
                </a:r>
                <a:endParaRPr kumimoji="1" lang="zh-CN" altLang="en-US" sz="400" dirty="0">
                  <a:solidFill>
                    <a:schemeClr val="bg1"/>
                  </a:solidFill>
                  <a:latin typeface="IBM Plex Sans" charset="0"/>
                  <a:ea typeface="IBM Plex Sans" charset="0"/>
                  <a:cs typeface="IBM Plex Sans" charset="0"/>
                </a:endParaRPr>
              </a:p>
            </p:txBody>
          </p:sp>
          <p:pic>
            <p:nvPicPr>
              <p:cNvPr id="18" name="图形 17" descr="数据库">
                <a:extLst>
                  <a:ext uri="{FF2B5EF4-FFF2-40B4-BE49-F238E27FC236}">
                    <a16:creationId xmlns:a16="http://schemas.microsoft.com/office/drawing/2014/main" id="{A4404115-7A5F-D74D-A5C5-D5CE2BB75D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98489" y="4219595"/>
                <a:ext cx="261727" cy="261727"/>
              </a:xfrm>
              <a:prstGeom prst="rect">
                <a:avLst/>
              </a:prstGeom>
            </p:spPr>
          </p:pic>
        </p:grpSp>
        <p:cxnSp>
          <p:nvCxnSpPr>
            <p:cNvPr id="23" name="直线箭头连接符 22">
              <a:extLst>
                <a:ext uri="{FF2B5EF4-FFF2-40B4-BE49-F238E27FC236}">
                  <a16:creationId xmlns:a16="http://schemas.microsoft.com/office/drawing/2014/main" id="{DB4AD414-6076-E141-9CA3-CEEC1DDC8F65}"/>
                </a:ext>
              </a:extLst>
            </p:cNvPr>
            <p:cNvCxnSpPr>
              <a:cxnSpLocks/>
              <a:stCxn id="187" idx="3"/>
              <a:endCxn id="198" idx="1"/>
            </p:cNvCxnSpPr>
            <p:nvPr/>
          </p:nvCxnSpPr>
          <p:spPr bwMode="auto">
            <a:xfrm flipV="1">
              <a:off x="6331952" y="3697965"/>
              <a:ext cx="719302" cy="313333"/>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01" name="直线箭头连接符 200">
              <a:extLst>
                <a:ext uri="{FF2B5EF4-FFF2-40B4-BE49-F238E27FC236}">
                  <a16:creationId xmlns:a16="http://schemas.microsoft.com/office/drawing/2014/main" id="{08027078-DB64-F64E-AC37-CB97976EC7A6}"/>
                </a:ext>
              </a:extLst>
            </p:cNvPr>
            <p:cNvCxnSpPr>
              <a:cxnSpLocks/>
              <a:stCxn id="183" idx="1"/>
              <a:endCxn id="198" idx="3"/>
            </p:cNvCxnSpPr>
            <p:nvPr/>
          </p:nvCxnSpPr>
          <p:spPr bwMode="auto">
            <a:xfrm flipH="1" flipV="1">
              <a:off x="7303254" y="3697965"/>
              <a:ext cx="1207959" cy="56381"/>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02" name="直线箭头连接符 201">
              <a:extLst>
                <a:ext uri="{FF2B5EF4-FFF2-40B4-BE49-F238E27FC236}">
                  <a16:creationId xmlns:a16="http://schemas.microsoft.com/office/drawing/2014/main" id="{360FAB79-F5D7-4D4E-8546-15C1860008B2}"/>
                </a:ext>
              </a:extLst>
            </p:cNvPr>
            <p:cNvCxnSpPr>
              <a:cxnSpLocks/>
              <a:stCxn id="128" idx="1"/>
              <a:endCxn id="198" idx="3"/>
            </p:cNvCxnSpPr>
            <p:nvPr/>
          </p:nvCxnSpPr>
          <p:spPr bwMode="auto">
            <a:xfrm flipH="1">
              <a:off x="7303254" y="3407167"/>
              <a:ext cx="1216166" cy="290798"/>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203" name="文本框 202">
            <a:extLst>
              <a:ext uri="{FF2B5EF4-FFF2-40B4-BE49-F238E27FC236}">
                <a16:creationId xmlns:a16="http://schemas.microsoft.com/office/drawing/2014/main" id="{C54869BB-D121-CD40-8484-E2C3CBA01F01}"/>
              </a:ext>
            </a:extLst>
          </p:cNvPr>
          <p:cNvSpPr txBox="1"/>
          <p:nvPr/>
        </p:nvSpPr>
        <p:spPr>
          <a:xfrm>
            <a:off x="64408" y="3754345"/>
            <a:ext cx="5682937" cy="1338828"/>
          </a:xfrm>
          <a:prstGeom prst="rect">
            <a:avLst/>
          </a:prstGeom>
          <a:noFill/>
        </p:spPr>
        <p:txBody>
          <a:bodyPr wrap="square" rtlCol="0">
            <a:spAutoFit/>
          </a:bodyPr>
          <a:lstStyle/>
          <a:p>
            <a:r>
              <a:rPr kumimoji="1" lang="en-US" altLang="zh-CN" sz="900" dirty="0">
                <a:latin typeface="IBM Plex Sans" charset="0"/>
                <a:ea typeface="IBM Plex Sans" charset="0"/>
                <a:cs typeface="IBM Plex Sans" charset="0"/>
              </a:rPr>
              <a:t>1. Person A (he/she) shops in place A, A block is formed for this shopping activity. Each shop shares blocks with CDCs.</a:t>
            </a:r>
          </a:p>
          <a:p>
            <a:r>
              <a:rPr kumimoji="1" lang="en-US" altLang="zh-CN" sz="900" dirty="0">
                <a:latin typeface="IBM Plex Sans" charset="0"/>
                <a:ea typeface="IBM Plex Sans" charset="0"/>
                <a:cs typeface="IBM Plex Sans" charset="0"/>
              </a:rPr>
              <a:t>2. Unfortunately, Person A was confirmed by hospital A as a patient, so a block is formed and shared among hospitals and CDCs. </a:t>
            </a:r>
          </a:p>
          <a:p>
            <a:r>
              <a:rPr kumimoji="1" lang="en-US" altLang="zh-CN" sz="900" dirty="0">
                <a:latin typeface="IBM Plex Sans" charset="0"/>
                <a:ea typeface="IBM Plex Sans" charset="0"/>
                <a:cs typeface="IBM Plex Sans" charset="0"/>
              </a:rPr>
              <a:t>3.All the citizen near by can check if themselves have ever contacted with patient A by submitting credit card number.</a:t>
            </a:r>
          </a:p>
          <a:p>
            <a:r>
              <a:rPr kumimoji="1" lang="en-US" altLang="zh-CN" sz="900" dirty="0">
                <a:latin typeface="IBM Plex Sans" charset="0"/>
                <a:ea typeface="IBM Plex Sans" charset="0"/>
                <a:cs typeface="IBM Plex Sans" charset="0"/>
              </a:rPr>
              <a:t>4.All the data in blockchains are shared within CDCs and hospitals in US to form a big data system.</a:t>
            </a:r>
          </a:p>
          <a:p>
            <a:r>
              <a:rPr kumimoji="1" lang="en-US" altLang="zh-CN" sz="900" dirty="0">
                <a:latin typeface="IBM Plex Sans" charset="0"/>
                <a:ea typeface="IBM Plex Sans" charset="0"/>
                <a:cs typeface="IBM Plex Sans" charset="0"/>
              </a:rPr>
              <a:t>5.An AI system can be built based on the big data system formed in step 4 to help citizens near by comparing symptom</a:t>
            </a:r>
            <a:r>
              <a:rPr kumimoji="1" lang="zh-CN" altLang="en-US" sz="900" dirty="0">
                <a:latin typeface="IBM Plex Sans" charset="0"/>
                <a:ea typeface="IBM Plex Sans" charset="0"/>
                <a:cs typeface="IBM Plex Sans" charset="0"/>
              </a:rPr>
              <a:t> </a:t>
            </a:r>
            <a:r>
              <a:rPr kumimoji="1" lang="en-US" altLang="zh-CN" sz="900" dirty="0">
                <a:latin typeface="IBM Plex Sans" charset="0"/>
                <a:ea typeface="IBM Plex Sans" charset="0"/>
                <a:cs typeface="IBM Plex Sans" charset="0"/>
              </a:rPr>
              <a:t>to check whether they need go to hospital or not.</a:t>
            </a:r>
          </a:p>
        </p:txBody>
      </p:sp>
      <p:grpSp>
        <p:nvGrpSpPr>
          <p:cNvPr id="11" name="组合 10">
            <a:extLst>
              <a:ext uri="{FF2B5EF4-FFF2-40B4-BE49-F238E27FC236}">
                <a16:creationId xmlns:a16="http://schemas.microsoft.com/office/drawing/2014/main" id="{EE102D41-B390-F44C-AE2A-CFCB16E23ED0}"/>
              </a:ext>
            </a:extLst>
          </p:cNvPr>
          <p:cNvGrpSpPr/>
          <p:nvPr/>
        </p:nvGrpSpPr>
        <p:grpSpPr>
          <a:xfrm>
            <a:off x="287343" y="6662"/>
            <a:ext cx="4996903" cy="3681148"/>
            <a:chOff x="287343" y="6662"/>
            <a:chExt cx="4996903" cy="3681148"/>
          </a:xfrm>
        </p:grpSpPr>
        <p:grpSp>
          <p:nvGrpSpPr>
            <p:cNvPr id="29" name="组合 28">
              <a:extLst>
                <a:ext uri="{FF2B5EF4-FFF2-40B4-BE49-F238E27FC236}">
                  <a16:creationId xmlns:a16="http://schemas.microsoft.com/office/drawing/2014/main" id="{A15C6771-2325-994A-81F0-933539EFAEE5}"/>
                </a:ext>
              </a:extLst>
            </p:cNvPr>
            <p:cNvGrpSpPr/>
            <p:nvPr/>
          </p:nvGrpSpPr>
          <p:grpSpPr>
            <a:xfrm>
              <a:off x="287343" y="6662"/>
              <a:ext cx="4996903" cy="3681148"/>
              <a:chOff x="98633" y="-20538"/>
              <a:chExt cx="5337463" cy="3932034"/>
            </a:xfrm>
          </p:grpSpPr>
          <p:grpSp>
            <p:nvGrpSpPr>
              <p:cNvPr id="10" name="组合 9">
                <a:extLst>
                  <a:ext uri="{FF2B5EF4-FFF2-40B4-BE49-F238E27FC236}">
                    <a16:creationId xmlns:a16="http://schemas.microsoft.com/office/drawing/2014/main" id="{E9EBF5B6-B771-9E43-82CA-7F5E1485F2F7}"/>
                  </a:ext>
                </a:extLst>
              </p:cNvPr>
              <p:cNvGrpSpPr/>
              <p:nvPr/>
            </p:nvGrpSpPr>
            <p:grpSpPr>
              <a:xfrm>
                <a:off x="98633" y="-20538"/>
                <a:ext cx="5337463" cy="3312368"/>
                <a:chOff x="26625" y="843558"/>
                <a:chExt cx="5337463" cy="3312368"/>
              </a:xfrm>
            </p:grpSpPr>
            <p:grpSp>
              <p:nvGrpSpPr>
                <p:cNvPr id="115" name="组合 114">
                  <a:extLst>
                    <a:ext uri="{FF2B5EF4-FFF2-40B4-BE49-F238E27FC236}">
                      <a16:creationId xmlns:a16="http://schemas.microsoft.com/office/drawing/2014/main" id="{E856F6AA-F3DE-9F4B-A447-8E71D8DA5CB4}"/>
                    </a:ext>
                  </a:extLst>
                </p:cNvPr>
                <p:cNvGrpSpPr>
                  <a:grpSpLocks noChangeAspect="1"/>
                </p:cNvGrpSpPr>
                <p:nvPr/>
              </p:nvGrpSpPr>
              <p:grpSpPr>
                <a:xfrm>
                  <a:off x="195743" y="1583868"/>
                  <a:ext cx="1980000" cy="1980000"/>
                  <a:chOff x="6963589" y="1668602"/>
                  <a:chExt cx="2016000" cy="2016000"/>
                </a:xfrm>
              </p:grpSpPr>
              <p:sp>
                <p:nvSpPr>
                  <p:cNvPr id="116" name="弧 115">
                    <a:extLst>
                      <a:ext uri="{FF2B5EF4-FFF2-40B4-BE49-F238E27FC236}">
                        <a16:creationId xmlns:a16="http://schemas.microsoft.com/office/drawing/2014/main" id="{58D97D9D-8E94-5F4C-B01F-BA487898E174}"/>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7" name="弧 116">
                    <a:extLst>
                      <a:ext uri="{FF2B5EF4-FFF2-40B4-BE49-F238E27FC236}">
                        <a16:creationId xmlns:a16="http://schemas.microsoft.com/office/drawing/2014/main" id="{36E788D9-F37B-6443-BC5C-850BAEA3F77F}"/>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8" name="弧 117">
                    <a:extLst>
                      <a:ext uri="{FF2B5EF4-FFF2-40B4-BE49-F238E27FC236}">
                        <a16:creationId xmlns:a16="http://schemas.microsoft.com/office/drawing/2014/main" id="{B8C3DEE3-CE8E-4B48-BD78-40A740739466}"/>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9" name="弧 118">
                    <a:extLst>
                      <a:ext uri="{FF2B5EF4-FFF2-40B4-BE49-F238E27FC236}">
                        <a16:creationId xmlns:a16="http://schemas.microsoft.com/office/drawing/2014/main" id="{3701FB32-D853-764A-938A-23FCD63CB0FB}"/>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0" name="弧 119">
                    <a:extLst>
                      <a:ext uri="{FF2B5EF4-FFF2-40B4-BE49-F238E27FC236}">
                        <a16:creationId xmlns:a16="http://schemas.microsoft.com/office/drawing/2014/main" id="{FA32E1A6-2BF4-9A40-B565-0DB34CBE60FF}"/>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1" name="弧 120">
                    <a:extLst>
                      <a:ext uri="{FF2B5EF4-FFF2-40B4-BE49-F238E27FC236}">
                        <a16:creationId xmlns:a16="http://schemas.microsoft.com/office/drawing/2014/main" id="{EFE1A018-CD55-5A44-B667-5236C41D6EB9}"/>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2" name="弧 121">
                    <a:extLst>
                      <a:ext uri="{FF2B5EF4-FFF2-40B4-BE49-F238E27FC236}">
                        <a16:creationId xmlns:a16="http://schemas.microsoft.com/office/drawing/2014/main" id="{AC88C70C-1AC8-0249-BBD7-35326CFE118D}"/>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3" name="弧 122">
                    <a:extLst>
                      <a:ext uri="{FF2B5EF4-FFF2-40B4-BE49-F238E27FC236}">
                        <a16:creationId xmlns:a16="http://schemas.microsoft.com/office/drawing/2014/main" id="{102B1098-A46B-1B42-861A-BEA1E7752135}"/>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106" name="组合 105">
                  <a:extLst>
                    <a:ext uri="{FF2B5EF4-FFF2-40B4-BE49-F238E27FC236}">
                      <a16:creationId xmlns:a16="http://schemas.microsoft.com/office/drawing/2014/main" id="{F67C4C79-D5C6-1949-BBE5-486D7461BD89}"/>
                    </a:ext>
                  </a:extLst>
                </p:cNvPr>
                <p:cNvGrpSpPr>
                  <a:grpSpLocks noChangeAspect="1"/>
                </p:cNvGrpSpPr>
                <p:nvPr/>
              </p:nvGrpSpPr>
              <p:grpSpPr>
                <a:xfrm>
                  <a:off x="3384088" y="1571823"/>
                  <a:ext cx="1980000" cy="1980000"/>
                  <a:chOff x="6963589" y="1668602"/>
                  <a:chExt cx="2016000" cy="2016000"/>
                </a:xfrm>
              </p:grpSpPr>
              <p:sp>
                <p:nvSpPr>
                  <p:cNvPr id="107" name="弧 106">
                    <a:extLst>
                      <a:ext uri="{FF2B5EF4-FFF2-40B4-BE49-F238E27FC236}">
                        <a16:creationId xmlns:a16="http://schemas.microsoft.com/office/drawing/2014/main" id="{782CCEAA-9CF5-C544-B252-7BBA0341BF12}"/>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8" name="弧 107">
                    <a:extLst>
                      <a:ext uri="{FF2B5EF4-FFF2-40B4-BE49-F238E27FC236}">
                        <a16:creationId xmlns:a16="http://schemas.microsoft.com/office/drawing/2014/main" id="{26F2F9B3-C92F-3A4F-946D-AD6A853E5C4A}"/>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9" name="弧 108">
                    <a:extLst>
                      <a:ext uri="{FF2B5EF4-FFF2-40B4-BE49-F238E27FC236}">
                        <a16:creationId xmlns:a16="http://schemas.microsoft.com/office/drawing/2014/main" id="{9684C82A-D7F2-784D-9CDB-93B78B06DAA6}"/>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0" name="弧 109">
                    <a:extLst>
                      <a:ext uri="{FF2B5EF4-FFF2-40B4-BE49-F238E27FC236}">
                        <a16:creationId xmlns:a16="http://schemas.microsoft.com/office/drawing/2014/main" id="{0CA59B4E-8B44-CF4E-9C7C-1464895C5BDE}"/>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1" name="弧 110">
                    <a:extLst>
                      <a:ext uri="{FF2B5EF4-FFF2-40B4-BE49-F238E27FC236}">
                        <a16:creationId xmlns:a16="http://schemas.microsoft.com/office/drawing/2014/main" id="{8C3213AD-1D12-BD4B-ADE6-8975E9A30E37}"/>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2" name="弧 111">
                    <a:extLst>
                      <a:ext uri="{FF2B5EF4-FFF2-40B4-BE49-F238E27FC236}">
                        <a16:creationId xmlns:a16="http://schemas.microsoft.com/office/drawing/2014/main" id="{7C59DA65-F7DC-C54A-A06E-70A3D230A389}"/>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3" name="弧 112">
                    <a:extLst>
                      <a:ext uri="{FF2B5EF4-FFF2-40B4-BE49-F238E27FC236}">
                        <a16:creationId xmlns:a16="http://schemas.microsoft.com/office/drawing/2014/main" id="{983D8516-69F4-1643-9C4E-ED4F956038AF}"/>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4" name="弧 113">
                    <a:extLst>
                      <a:ext uri="{FF2B5EF4-FFF2-40B4-BE49-F238E27FC236}">
                        <a16:creationId xmlns:a16="http://schemas.microsoft.com/office/drawing/2014/main" id="{6AF00D19-078C-9843-A27B-A9ACA16C5038}"/>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19" name="组合 18">
                  <a:extLst>
                    <a:ext uri="{FF2B5EF4-FFF2-40B4-BE49-F238E27FC236}">
                      <a16:creationId xmlns:a16="http://schemas.microsoft.com/office/drawing/2014/main" id="{C6AFD763-4FA4-2640-B519-60FB2CF4C611}"/>
                    </a:ext>
                  </a:extLst>
                </p:cNvPr>
                <p:cNvGrpSpPr/>
                <p:nvPr/>
              </p:nvGrpSpPr>
              <p:grpSpPr>
                <a:xfrm flipH="1">
                  <a:off x="3065855" y="1564368"/>
                  <a:ext cx="1008000" cy="1987455"/>
                  <a:chOff x="2671878" y="1716768"/>
                  <a:chExt cx="1791588" cy="1987455"/>
                </a:xfrm>
              </p:grpSpPr>
              <p:cxnSp>
                <p:nvCxnSpPr>
                  <p:cNvPr id="137" name="直线箭头连接符 136">
                    <a:extLst>
                      <a:ext uri="{FF2B5EF4-FFF2-40B4-BE49-F238E27FC236}">
                        <a16:creationId xmlns:a16="http://schemas.microsoft.com/office/drawing/2014/main" id="{47795013-4C0C-4948-B271-C0483C24FE26}"/>
                      </a:ext>
                    </a:extLst>
                  </p:cNvPr>
                  <p:cNvCxnSpPr>
                    <a:cxnSpLocks/>
                  </p:cNvCxnSpPr>
                  <p:nvPr/>
                </p:nvCxnSpPr>
                <p:spPr bwMode="auto">
                  <a:xfrm>
                    <a:off x="2671878" y="3704223"/>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8" name="直线箭头连接符 137">
                    <a:extLst>
                      <a:ext uri="{FF2B5EF4-FFF2-40B4-BE49-F238E27FC236}">
                        <a16:creationId xmlns:a16="http://schemas.microsoft.com/office/drawing/2014/main" id="{61F377EE-3737-E34C-9F12-107535FA7EF9}"/>
                      </a:ext>
                    </a:extLst>
                  </p:cNvPr>
                  <p:cNvCxnSpPr>
                    <a:cxnSpLocks/>
                  </p:cNvCxnSpPr>
                  <p:nvPr/>
                </p:nvCxnSpPr>
                <p:spPr bwMode="auto">
                  <a:xfrm flipV="1">
                    <a:off x="2671878" y="2734357"/>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9" name="直线箭头连接符 138">
                    <a:extLst>
                      <a:ext uri="{FF2B5EF4-FFF2-40B4-BE49-F238E27FC236}">
                        <a16:creationId xmlns:a16="http://schemas.microsoft.com/office/drawing/2014/main" id="{02A78DE7-0B8E-0B41-B861-64581ABF7074}"/>
                      </a:ext>
                    </a:extLst>
                  </p:cNvPr>
                  <p:cNvCxnSpPr>
                    <a:cxnSpLocks/>
                  </p:cNvCxnSpPr>
                  <p:nvPr/>
                </p:nvCxnSpPr>
                <p:spPr bwMode="auto">
                  <a:xfrm>
                    <a:off x="2671878" y="1716768"/>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 name="组合 2">
                  <a:extLst>
                    <a:ext uri="{FF2B5EF4-FFF2-40B4-BE49-F238E27FC236}">
                      <a16:creationId xmlns:a16="http://schemas.microsoft.com/office/drawing/2014/main" id="{3CC58A4B-5D8B-904B-B075-CCE8A6ED3186}"/>
                    </a:ext>
                  </a:extLst>
                </p:cNvPr>
                <p:cNvGrpSpPr/>
                <p:nvPr/>
              </p:nvGrpSpPr>
              <p:grpSpPr>
                <a:xfrm>
                  <a:off x="1418494" y="1564368"/>
                  <a:ext cx="1080000" cy="1987455"/>
                  <a:chOff x="1428621" y="1564368"/>
                  <a:chExt cx="1899353" cy="1987455"/>
                </a:xfrm>
              </p:grpSpPr>
              <p:cxnSp>
                <p:nvCxnSpPr>
                  <p:cNvPr id="136" name="直线箭头连接符 135">
                    <a:extLst>
                      <a:ext uri="{FF2B5EF4-FFF2-40B4-BE49-F238E27FC236}">
                        <a16:creationId xmlns:a16="http://schemas.microsoft.com/office/drawing/2014/main" id="{FF1DDD13-3ABD-9640-BEDC-CCF0E9C7D066}"/>
                      </a:ext>
                    </a:extLst>
                  </p:cNvPr>
                  <p:cNvCxnSpPr>
                    <a:cxnSpLocks/>
                  </p:cNvCxnSpPr>
                  <p:nvPr/>
                </p:nvCxnSpPr>
                <p:spPr bwMode="auto">
                  <a:xfrm>
                    <a:off x="1429225" y="3551823"/>
                    <a:ext cx="1898145"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4" name="直线箭头连接符 123">
                    <a:extLst>
                      <a:ext uri="{FF2B5EF4-FFF2-40B4-BE49-F238E27FC236}">
                        <a16:creationId xmlns:a16="http://schemas.microsoft.com/office/drawing/2014/main" id="{0FD466F8-EBD5-2B43-9F75-5C4864BA997C}"/>
                      </a:ext>
                    </a:extLst>
                  </p:cNvPr>
                  <p:cNvCxnSpPr>
                    <a:cxnSpLocks/>
                  </p:cNvCxnSpPr>
                  <p:nvPr/>
                </p:nvCxnSpPr>
                <p:spPr bwMode="auto">
                  <a:xfrm flipV="1">
                    <a:off x="1428621" y="2581957"/>
                    <a:ext cx="1899353"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5" name="直线箭头连接符 134">
                    <a:extLst>
                      <a:ext uri="{FF2B5EF4-FFF2-40B4-BE49-F238E27FC236}">
                        <a16:creationId xmlns:a16="http://schemas.microsoft.com/office/drawing/2014/main" id="{B9B12ED6-90DE-E144-81ED-1B3104896991}"/>
                      </a:ext>
                    </a:extLst>
                  </p:cNvPr>
                  <p:cNvCxnSpPr>
                    <a:cxnSpLocks/>
                  </p:cNvCxnSpPr>
                  <p:nvPr/>
                </p:nvCxnSpPr>
                <p:spPr bwMode="auto">
                  <a:xfrm>
                    <a:off x="1429225" y="1564368"/>
                    <a:ext cx="1898144"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4" name="组合 13">
                  <a:extLst>
                    <a:ext uri="{FF2B5EF4-FFF2-40B4-BE49-F238E27FC236}">
                      <a16:creationId xmlns:a16="http://schemas.microsoft.com/office/drawing/2014/main" id="{17A44EE8-B511-3B42-B537-8ADE81ABB525}"/>
                    </a:ext>
                  </a:extLst>
                </p:cNvPr>
                <p:cNvGrpSpPr/>
                <p:nvPr/>
              </p:nvGrpSpPr>
              <p:grpSpPr>
                <a:xfrm>
                  <a:off x="1310762" y="902926"/>
                  <a:ext cx="371950" cy="521090"/>
                  <a:chOff x="4199707" y="-2384731"/>
                  <a:chExt cx="405600" cy="568233"/>
                </a:xfrm>
              </p:grpSpPr>
              <p:pic>
                <p:nvPicPr>
                  <p:cNvPr id="15" name="图形 14" descr="商店">
                    <a:extLst>
                      <a:ext uri="{FF2B5EF4-FFF2-40B4-BE49-F238E27FC236}">
                        <a16:creationId xmlns:a16="http://schemas.microsoft.com/office/drawing/2014/main" id="{740FADDD-3E2B-664A-BF00-A698C6AD06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99707" y="-2222098"/>
                    <a:ext cx="405600" cy="405600"/>
                  </a:xfrm>
                  <a:prstGeom prst="rect">
                    <a:avLst/>
                  </a:prstGeom>
                </p:spPr>
              </p:pic>
              <p:sp>
                <p:nvSpPr>
                  <p:cNvPr id="16" name="文本框 15">
                    <a:extLst>
                      <a:ext uri="{FF2B5EF4-FFF2-40B4-BE49-F238E27FC236}">
                        <a16:creationId xmlns:a16="http://schemas.microsoft.com/office/drawing/2014/main" id="{1BCECFC4-CCD9-7E49-814C-EF6ECCB992EB}"/>
                      </a:ext>
                    </a:extLst>
                  </p:cNvPr>
                  <p:cNvSpPr txBox="1"/>
                  <p:nvPr/>
                </p:nvSpPr>
                <p:spPr>
                  <a:xfrm>
                    <a:off x="4258182" y="-2384731"/>
                    <a:ext cx="284183"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B</a:t>
                    </a:r>
                    <a:endParaRPr kumimoji="1" lang="zh-CN" altLang="en-US" sz="700" dirty="0">
                      <a:solidFill>
                        <a:schemeClr val="accent2"/>
                      </a:solidFill>
                      <a:latin typeface="IBM Plex Sans" charset="0"/>
                      <a:ea typeface="IBM Plex Sans" charset="0"/>
                      <a:cs typeface="IBM Plex Sans" charset="0"/>
                    </a:endParaRPr>
                  </a:p>
                </p:txBody>
              </p:sp>
            </p:grpSp>
            <p:grpSp>
              <p:nvGrpSpPr>
                <p:cNvPr id="64" name="组合 63">
                  <a:extLst>
                    <a:ext uri="{FF2B5EF4-FFF2-40B4-BE49-F238E27FC236}">
                      <a16:creationId xmlns:a16="http://schemas.microsoft.com/office/drawing/2014/main" id="{19F09B2E-8F82-E24C-8F81-7E9F8E64D218}"/>
                    </a:ext>
                  </a:extLst>
                </p:cNvPr>
                <p:cNvGrpSpPr/>
                <p:nvPr/>
              </p:nvGrpSpPr>
              <p:grpSpPr>
                <a:xfrm>
                  <a:off x="996717" y="1058842"/>
                  <a:ext cx="360000" cy="3095330"/>
                  <a:chOff x="1220013" y="-2388502"/>
                  <a:chExt cx="383986" cy="3301558"/>
                </a:xfrm>
              </p:grpSpPr>
              <p:pic>
                <p:nvPicPr>
                  <p:cNvPr id="65" name="图形 64" descr="女性形象">
                    <a:extLst>
                      <a:ext uri="{FF2B5EF4-FFF2-40B4-BE49-F238E27FC236}">
                        <a16:creationId xmlns:a16="http://schemas.microsoft.com/office/drawing/2014/main" id="{73416BFB-D5D8-9F47-9E58-D397BD57D6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0013" y="-2388502"/>
                    <a:ext cx="383986" cy="383985"/>
                  </a:xfrm>
                  <a:prstGeom prst="rect">
                    <a:avLst/>
                  </a:prstGeom>
                </p:spPr>
              </p:pic>
              <p:sp>
                <p:nvSpPr>
                  <p:cNvPr id="66" name="文本框 65">
                    <a:extLst>
                      <a:ext uri="{FF2B5EF4-FFF2-40B4-BE49-F238E27FC236}">
                        <a16:creationId xmlns:a16="http://schemas.microsoft.com/office/drawing/2014/main" id="{FC1C6F22-FF6E-1C49-AEE6-8549F1C31E9B}"/>
                      </a:ext>
                    </a:extLst>
                  </p:cNvPr>
                  <p:cNvSpPr txBox="1"/>
                  <p:nvPr/>
                </p:nvSpPr>
                <p:spPr>
                  <a:xfrm>
                    <a:off x="1290303" y="685129"/>
                    <a:ext cx="277970"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grpSp>
              <p:nvGrpSpPr>
                <p:cNvPr id="33" name="组合 32">
                  <a:extLst>
                    <a:ext uri="{FF2B5EF4-FFF2-40B4-BE49-F238E27FC236}">
                      <a16:creationId xmlns:a16="http://schemas.microsoft.com/office/drawing/2014/main" id="{EC879B62-78A3-FC4B-A4DF-6296A5ED9810}"/>
                    </a:ext>
                  </a:extLst>
                </p:cNvPr>
                <p:cNvGrpSpPr/>
                <p:nvPr/>
              </p:nvGrpSpPr>
              <p:grpSpPr>
                <a:xfrm>
                  <a:off x="981042" y="3740532"/>
                  <a:ext cx="592249" cy="371950"/>
                  <a:chOff x="3826107" y="3771411"/>
                  <a:chExt cx="645829" cy="405600"/>
                </a:xfrm>
              </p:grpSpPr>
              <p:pic>
                <p:nvPicPr>
                  <p:cNvPr id="34" name="图形 33" descr="商店">
                    <a:extLst>
                      <a:ext uri="{FF2B5EF4-FFF2-40B4-BE49-F238E27FC236}">
                        <a16:creationId xmlns:a16="http://schemas.microsoft.com/office/drawing/2014/main" id="{D315A0E7-15A9-2E48-B9DD-C43946C7D2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6107" y="3771411"/>
                    <a:ext cx="405600" cy="405600"/>
                  </a:xfrm>
                  <a:prstGeom prst="rect">
                    <a:avLst/>
                  </a:prstGeom>
                </p:spPr>
              </p:pic>
              <p:sp>
                <p:nvSpPr>
                  <p:cNvPr id="35" name="文本框 34">
                    <a:extLst>
                      <a:ext uri="{FF2B5EF4-FFF2-40B4-BE49-F238E27FC236}">
                        <a16:creationId xmlns:a16="http://schemas.microsoft.com/office/drawing/2014/main" id="{C360D4DE-CE70-0045-92A4-581EEEC1AE19}"/>
                      </a:ext>
                    </a:extLst>
                  </p:cNvPr>
                  <p:cNvSpPr txBox="1"/>
                  <p:nvPr/>
                </p:nvSpPr>
                <p:spPr>
                  <a:xfrm>
                    <a:off x="4097121" y="3895251"/>
                    <a:ext cx="374815" cy="233022"/>
                  </a:xfrm>
                  <a:prstGeom prst="rect">
                    <a:avLst/>
                  </a:prstGeom>
                  <a:noFill/>
                </p:spPr>
                <p:txBody>
                  <a:bodyPr wrap="square" rtlCol="0">
                    <a:spAutoFit/>
                  </a:bodyPr>
                  <a:lstStyle/>
                  <a:p>
                    <a:pPr algn="ctr"/>
                    <a:r>
                      <a:rPr kumimoji="1" lang="en-US" altLang="zh-CN" sz="700" dirty="0">
                        <a:solidFill>
                          <a:schemeClr val="accent3"/>
                        </a:solidFill>
                        <a:latin typeface="IBM Plex Sans" charset="0"/>
                        <a:ea typeface="IBM Plex Sans" charset="0"/>
                        <a:cs typeface="IBM Plex Sans" charset="0"/>
                      </a:rPr>
                      <a:t>A</a:t>
                    </a:r>
                    <a:endParaRPr kumimoji="1" lang="zh-CN" altLang="en-US" sz="700" dirty="0">
                      <a:solidFill>
                        <a:schemeClr val="accent3"/>
                      </a:solidFill>
                      <a:latin typeface="IBM Plex Sans" charset="0"/>
                      <a:ea typeface="IBM Plex Sans" charset="0"/>
                      <a:cs typeface="IBM Plex Sans" charset="0"/>
                    </a:endParaRPr>
                  </a:p>
                </p:txBody>
              </p:sp>
            </p:grpSp>
            <p:grpSp>
              <p:nvGrpSpPr>
                <p:cNvPr id="73" name="组合 72">
                  <a:extLst>
                    <a:ext uri="{FF2B5EF4-FFF2-40B4-BE49-F238E27FC236}">
                      <a16:creationId xmlns:a16="http://schemas.microsoft.com/office/drawing/2014/main" id="{8DA57B0F-B50B-3345-B2F5-B830D127E60D}"/>
                    </a:ext>
                  </a:extLst>
                </p:cNvPr>
                <p:cNvGrpSpPr/>
                <p:nvPr/>
              </p:nvGrpSpPr>
              <p:grpSpPr>
                <a:xfrm>
                  <a:off x="648869" y="3747304"/>
                  <a:ext cx="360000" cy="362587"/>
                  <a:chOff x="854581" y="3473954"/>
                  <a:chExt cx="383986" cy="386745"/>
                </a:xfrm>
              </p:grpSpPr>
              <p:pic>
                <p:nvPicPr>
                  <p:cNvPr id="74" name="图形 73" descr="女性形象">
                    <a:extLst>
                      <a:ext uri="{FF2B5EF4-FFF2-40B4-BE49-F238E27FC236}">
                        <a16:creationId xmlns:a16="http://schemas.microsoft.com/office/drawing/2014/main" id="{D4692915-20EE-084C-8ABC-6A9EE4940D63}"/>
                      </a:ext>
                    </a:extLst>
                  </p:cNvPr>
                  <p:cNvPicPr>
                    <a:picLocks noChangeAspect="1"/>
                  </p:cNvPicPr>
                  <p:nvPr/>
                </p:nvPicPr>
                <p:blipFill>
                  <a:blip r:embed="rId4">
                    <a:extLst>
                      <a:ext uri="{96DAC541-7B7A-43D3-8B79-37D633B846F1}">
                        <asvg:svgBlip xmlns:asvg="http://schemas.microsoft.com/office/drawing/2016/SVG/main" r:embed="rId17"/>
                      </a:ext>
                    </a:extLst>
                  </a:blip>
                  <a:stretch>
                    <a:fillRect/>
                  </a:stretch>
                </p:blipFill>
                <p:spPr>
                  <a:xfrm>
                    <a:off x="854581" y="3473954"/>
                    <a:ext cx="383986" cy="383985"/>
                  </a:xfrm>
                  <a:prstGeom prst="rect">
                    <a:avLst/>
                  </a:prstGeom>
                </p:spPr>
              </p:pic>
              <p:sp>
                <p:nvSpPr>
                  <p:cNvPr id="75" name="文本框 74">
                    <a:extLst>
                      <a:ext uri="{FF2B5EF4-FFF2-40B4-BE49-F238E27FC236}">
                        <a16:creationId xmlns:a16="http://schemas.microsoft.com/office/drawing/2014/main" id="{57DBA095-F425-8642-854C-1CC06E403172}"/>
                      </a:ext>
                    </a:extLst>
                  </p:cNvPr>
                  <p:cNvSpPr txBox="1"/>
                  <p:nvPr/>
                </p:nvSpPr>
                <p:spPr>
                  <a:xfrm>
                    <a:off x="901127" y="3632772"/>
                    <a:ext cx="276142"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A</a:t>
                    </a:r>
                    <a:endParaRPr kumimoji="1" lang="zh-CN" altLang="en-US" sz="700" dirty="0">
                      <a:solidFill>
                        <a:schemeClr val="bg1"/>
                      </a:solidFill>
                      <a:latin typeface="IBM Plex Sans" charset="0"/>
                      <a:ea typeface="IBM Plex Sans" charset="0"/>
                      <a:cs typeface="IBM Plex Sans" charset="0"/>
                    </a:endParaRPr>
                  </a:p>
                </p:txBody>
              </p:sp>
            </p:grpSp>
            <p:sp>
              <p:nvSpPr>
                <p:cNvPr id="78" name="立方体 77">
                  <a:extLst>
                    <a:ext uri="{FF2B5EF4-FFF2-40B4-BE49-F238E27FC236}">
                      <a16:creationId xmlns:a16="http://schemas.microsoft.com/office/drawing/2014/main" id="{9D5C5CEC-90D0-BA4B-80E5-89E8D060B486}"/>
                    </a:ext>
                  </a:extLst>
                </p:cNvPr>
                <p:cNvSpPr>
                  <a:spLocks noChangeAspect="1"/>
                </p:cNvSpPr>
                <p:nvPr/>
              </p:nvSpPr>
              <p:spPr bwMode="auto">
                <a:xfrm>
                  <a:off x="1033051" y="3422596"/>
                  <a:ext cx="360327"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81" name="立方体 80">
                  <a:extLst>
                    <a:ext uri="{FF2B5EF4-FFF2-40B4-BE49-F238E27FC236}">
                      <a16:creationId xmlns:a16="http://schemas.microsoft.com/office/drawing/2014/main" id="{12187767-A5B5-E344-9FE7-B740EBEC2D81}"/>
                    </a:ext>
                  </a:extLst>
                </p:cNvPr>
                <p:cNvSpPr>
                  <a:spLocks noChangeAspect="1"/>
                </p:cNvSpPr>
                <p:nvPr/>
              </p:nvSpPr>
              <p:spPr bwMode="auto">
                <a:xfrm>
                  <a:off x="1033051"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91" name="组合 90">
                  <a:extLst>
                    <a:ext uri="{FF2B5EF4-FFF2-40B4-BE49-F238E27FC236}">
                      <a16:creationId xmlns:a16="http://schemas.microsoft.com/office/drawing/2014/main" id="{29DEAC4C-A0F0-3A4B-878D-A67B4FC89050}"/>
                    </a:ext>
                  </a:extLst>
                </p:cNvPr>
                <p:cNvGrpSpPr/>
                <p:nvPr/>
              </p:nvGrpSpPr>
              <p:grpSpPr>
                <a:xfrm>
                  <a:off x="896496" y="2391750"/>
                  <a:ext cx="633437" cy="360000"/>
                  <a:chOff x="2453550" y="2033341"/>
                  <a:chExt cx="633437" cy="360000"/>
                </a:xfrm>
              </p:grpSpPr>
              <p:sp>
                <p:nvSpPr>
                  <p:cNvPr id="94" name="立方体 93">
                    <a:extLst>
                      <a:ext uri="{FF2B5EF4-FFF2-40B4-BE49-F238E27FC236}">
                        <a16:creationId xmlns:a16="http://schemas.microsoft.com/office/drawing/2014/main" id="{3CD40E45-F42D-F942-88F7-15DD4AB43307}"/>
                      </a:ext>
                    </a:extLst>
                  </p:cNvPr>
                  <p:cNvSpPr>
                    <a:spLocks noChangeAspect="1"/>
                  </p:cNvSpPr>
                  <p:nvPr/>
                </p:nvSpPr>
                <p:spPr bwMode="auto">
                  <a:xfrm>
                    <a:off x="2453550" y="2033341"/>
                    <a:ext cx="360000"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95" name="立方体 94">
                    <a:extLst>
                      <a:ext uri="{FF2B5EF4-FFF2-40B4-BE49-F238E27FC236}">
                        <a16:creationId xmlns:a16="http://schemas.microsoft.com/office/drawing/2014/main" id="{EDE257C3-FECC-D64D-A34B-0484939699FA}"/>
                      </a:ext>
                    </a:extLst>
                  </p:cNvPr>
                  <p:cNvSpPr>
                    <a:spLocks noChangeAspect="1"/>
                  </p:cNvSpPr>
                  <p:nvPr/>
                </p:nvSpPr>
                <p:spPr bwMode="auto">
                  <a:xfrm>
                    <a:off x="2726987"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sp>
              <p:nvSpPr>
                <p:cNvPr id="104" name="文本框 103">
                  <a:extLst>
                    <a:ext uri="{FF2B5EF4-FFF2-40B4-BE49-F238E27FC236}">
                      <a16:creationId xmlns:a16="http://schemas.microsoft.com/office/drawing/2014/main" id="{565B9D54-CED4-DA4B-A35E-6D802A24D05A}"/>
                    </a:ext>
                  </a:extLst>
                </p:cNvPr>
                <p:cNvSpPr txBox="1"/>
                <p:nvPr/>
              </p:nvSpPr>
              <p:spPr>
                <a:xfrm>
                  <a:off x="26625" y="3809129"/>
                  <a:ext cx="589358" cy="246564"/>
                </a:xfrm>
                <a:prstGeom prst="rect">
                  <a:avLst/>
                </a:prstGeom>
                <a:noFill/>
              </p:spPr>
              <p:txBody>
                <a:bodyPr wrap="none" rtlCol="0">
                  <a:spAutoFit/>
                </a:bodyPr>
                <a:lstStyle/>
                <a:p>
                  <a:pPr algn="ctr"/>
                  <a:r>
                    <a:rPr kumimoji="1" lang="en-US" altLang="zh-CN" sz="900" dirty="0">
                      <a:solidFill>
                        <a:schemeClr val="accent3"/>
                      </a:solidFill>
                      <a:latin typeface="IBM Plex Sans" charset="0"/>
                      <a:ea typeface="IBM Plex Sans" charset="0"/>
                      <a:cs typeface="IBM Plex Sans" charset="0"/>
                    </a:rPr>
                    <a:t>patient</a:t>
                  </a:r>
                  <a:endParaRPr kumimoji="1" lang="zh-CN" altLang="en-US" sz="900" dirty="0">
                    <a:solidFill>
                      <a:schemeClr val="accent3"/>
                    </a:solidFill>
                    <a:latin typeface="IBM Plex Sans" charset="0"/>
                    <a:ea typeface="IBM Plex Sans" charset="0"/>
                    <a:cs typeface="IBM Plex Sans" charset="0"/>
                  </a:endParaRPr>
                </a:p>
              </p:txBody>
            </p:sp>
            <p:grpSp>
              <p:nvGrpSpPr>
                <p:cNvPr id="83" name="组合 82">
                  <a:extLst>
                    <a:ext uri="{FF2B5EF4-FFF2-40B4-BE49-F238E27FC236}">
                      <a16:creationId xmlns:a16="http://schemas.microsoft.com/office/drawing/2014/main" id="{8844BCD7-8426-3C46-8DB3-8413422C5C51}"/>
                    </a:ext>
                  </a:extLst>
                </p:cNvPr>
                <p:cNvGrpSpPr/>
                <p:nvPr/>
              </p:nvGrpSpPr>
              <p:grpSpPr>
                <a:xfrm>
                  <a:off x="3864232" y="843558"/>
                  <a:ext cx="371950" cy="504569"/>
                  <a:chOff x="2601321" y="505033"/>
                  <a:chExt cx="371950" cy="504569"/>
                </a:xfrm>
              </p:grpSpPr>
              <p:pic>
                <p:nvPicPr>
                  <p:cNvPr id="87" name="图形 86" descr="商店">
                    <a:extLst>
                      <a:ext uri="{FF2B5EF4-FFF2-40B4-BE49-F238E27FC236}">
                        <a16:creationId xmlns:a16="http://schemas.microsoft.com/office/drawing/2014/main" id="{6A352B75-D356-9544-A156-14D9193CD5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01321" y="637652"/>
                    <a:ext cx="371950" cy="371950"/>
                  </a:xfrm>
                  <a:prstGeom prst="rect">
                    <a:avLst/>
                  </a:prstGeom>
                </p:spPr>
              </p:pic>
              <p:sp>
                <p:nvSpPr>
                  <p:cNvPr id="88" name="文本框 87">
                    <a:extLst>
                      <a:ext uri="{FF2B5EF4-FFF2-40B4-BE49-F238E27FC236}">
                        <a16:creationId xmlns:a16="http://schemas.microsoft.com/office/drawing/2014/main" id="{9DAF3E7F-2DE0-0A4E-8FF0-E17FACE0648D}"/>
                      </a:ext>
                    </a:extLst>
                  </p:cNvPr>
                  <p:cNvSpPr txBox="1"/>
                  <p:nvPr/>
                </p:nvSpPr>
                <p:spPr>
                  <a:xfrm>
                    <a:off x="2658704" y="505033"/>
                    <a:ext cx="257181" cy="213689"/>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C</a:t>
                    </a:r>
                    <a:endParaRPr kumimoji="1" lang="zh-CN" altLang="en-US" sz="700" dirty="0">
                      <a:solidFill>
                        <a:schemeClr val="accent2"/>
                      </a:solidFill>
                      <a:latin typeface="IBM Plex Sans" charset="0"/>
                      <a:ea typeface="IBM Plex Sans" charset="0"/>
                      <a:cs typeface="IBM Plex Sans" charset="0"/>
                    </a:endParaRPr>
                  </a:p>
                </p:txBody>
              </p:sp>
            </p:grpSp>
            <p:grpSp>
              <p:nvGrpSpPr>
                <p:cNvPr id="84" name="组合 83">
                  <a:extLst>
                    <a:ext uri="{FF2B5EF4-FFF2-40B4-BE49-F238E27FC236}">
                      <a16:creationId xmlns:a16="http://schemas.microsoft.com/office/drawing/2014/main" id="{480DBA5D-0547-FF4E-B3A8-CF365E6EFE45}"/>
                    </a:ext>
                  </a:extLst>
                </p:cNvPr>
                <p:cNvGrpSpPr/>
                <p:nvPr/>
              </p:nvGrpSpPr>
              <p:grpSpPr>
                <a:xfrm>
                  <a:off x="4192477" y="986563"/>
                  <a:ext cx="360000" cy="360000"/>
                  <a:chOff x="1237295" y="525423"/>
                  <a:chExt cx="383986" cy="383985"/>
                </a:xfrm>
              </p:grpSpPr>
              <p:pic>
                <p:nvPicPr>
                  <p:cNvPr id="85" name="图形 84" descr="女性形象">
                    <a:extLst>
                      <a:ext uri="{FF2B5EF4-FFF2-40B4-BE49-F238E27FC236}">
                        <a16:creationId xmlns:a16="http://schemas.microsoft.com/office/drawing/2014/main" id="{1F67D696-2F38-4547-B1FC-87FA4B6698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86" name="文本框 85">
                    <a:extLst>
                      <a:ext uri="{FF2B5EF4-FFF2-40B4-BE49-F238E27FC236}">
                        <a16:creationId xmlns:a16="http://schemas.microsoft.com/office/drawing/2014/main" id="{5C7B822E-1563-8A42-8D98-B134B01E6AC4}"/>
                      </a:ext>
                    </a:extLst>
                  </p:cNvPr>
                  <p:cNvSpPr txBox="1"/>
                  <p:nvPr/>
                </p:nvSpPr>
                <p:spPr>
                  <a:xfrm>
                    <a:off x="1292129" y="681279"/>
                    <a:ext cx="274317"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C</a:t>
                    </a:r>
                    <a:endParaRPr kumimoji="1" lang="zh-CN" altLang="en-US" sz="700" dirty="0">
                      <a:solidFill>
                        <a:schemeClr val="bg1"/>
                      </a:solidFill>
                      <a:latin typeface="IBM Plex Sans" charset="0"/>
                      <a:ea typeface="IBM Plex Sans" charset="0"/>
                      <a:cs typeface="IBM Plex Sans" charset="0"/>
                    </a:endParaRPr>
                  </a:p>
                </p:txBody>
              </p:sp>
            </p:grpSp>
            <p:grpSp>
              <p:nvGrpSpPr>
                <p:cNvPr id="129" name="组合 128">
                  <a:extLst>
                    <a:ext uri="{FF2B5EF4-FFF2-40B4-BE49-F238E27FC236}">
                      <a16:creationId xmlns:a16="http://schemas.microsoft.com/office/drawing/2014/main" id="{F144CC9B-C2B0-CF47-8BBC-F925C822BEDF}"/>
                    </a:ext>
                  </a:extLst>
                </p:cNvPr>
                <p:cNvGrpSpPr/>
                <p:nvPr/>
              </p:nvGrpSpPr>
              <p:grpSpPr>
                <a:xfrm>
                  <a:off x="3860080" y="3651357"/>
                  <a:ext cx="371950" cy="504569"/>
                  <a:chOff x="4217376" y="612350"/>
                  <a:chExt cx="405600" cy="550217"/>
                </a:xfrm>
              </p:grpSpPr>
              <p:pic>
                <p:nvPicPr>
                  <p:cNvPr id="130" name="图形 129" descr="商店">
                    <a:extLst>
                      <a:ext uri="{FF2B5EF4-FFF2-40B4-BE49-F238E27FC236}">
                        <a16:creationId xmlns:a16="http://schemas.microsoft.com/office/drawing/2014/main" id="{667E8BA2-8AC1-6142-BC3E-BA869A2A2D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17376" y="756967"/>
                    <a:ext cx="405600" cy="405600"/>
                  </a:xfrm>
                  <a:prstGeom prst="rect">
                    <a:avLst/>
                  </a:prstGeom>
                </p:spPr>
              </p:pic>
              <p:sp>
                <p:nvSpPr>
                  <p:cNvPr id="131" name="文本框 130">
                    <a:extLst>
                      <a:ext uri="{FF2B5EF4-FFF2-40B4-BE49-F238E27FC236}">
                        <a16:creationId xmlns:a16="http://schemas.microsoft.com/office/drawing/2014/main" id="{B1BFC9CB-46D9-AB47-B47A-66433F16F48B}"/>
                      </a:ext>
                    </a:extLst>
                  </p:cNvPr>
                  <p:cNvSpPr txBox="1"/>
                  <p:nvPr/>
                </p:nvSpPr>
                <p:spPr>
                  <a:xfrm>
                    <a:off x="4277152" y="612350"/>
                    <a:ext cx="286049"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D</a:t>
                    </a:r>
                    <a:endParaRPr kumimoji="1" lang="zh-CN" altLang="en-US" sz="700" dirty="0">
                      <a:solidFill>
                        <a:schemeClr val="accent2"/>
                      </a:solidFill>
                      <a:latin typeface="IBM Plex Sans" charset="0"/>
                      <a:ea typeface="IBM Plex Sans" charset="0"/>
                      <a:cs typeface="IBM Plex Sans" charset="0"/>
                    </a:endParaRPr>
                  </a:p>
                </p:txBody>
              </p:sp>
            </p:grpSp>
            <p:grpSp>
              <p:nvGrpSpPr>
                <p:cNvPr id="132" name="组合 131">
                  <a:extLst>
                    <a:ext uri="{FF2B5EF4-FFF2-40B4-BE49-F238E27FC236}">
                      <a16:creationId xmlns:a16="http://schemas.microsoft.com/office/drawing/2014/main" id="{648CF75C-E940-9242-9786-5DFD4C2D7847}"/>
                    </a:ext>
                  </a:extLst>
                </p:cNvPr>
                <p:cNvGrpSpPr/>
                <p:nvPr/>
              </p:nvGrpSpPr>
              <p:grpSpPr>
                <a:xfrm>
                  <a:off x="4192477" y="3794362"/>
                  <a:ext cx="360000" cy="360000"/>
                  <a:chOff x="1237295" y="525423"/>
                  <a:chExt cx="383986" cy="383985"/>
                </a:xfrm>
              </p:grpSpPr>
              <p:pic>
                <p:nvPicPr>
                  <p:cNvPr id="133" name="图形 132" descr="女性形象">
                    <a:extLst>
                      <a:ext uri="{FF2B5EF4-FFF2-40B4-BE49-F238E27FC236}">
                        <a16:creationId xmlns:a16="http://schemas.microsoft.com/office/drawing/2014/main" id="{C189B02A-C8A4-3C49-8F58-F89452E205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34" name="文本框 133">
                    <a:extLst>
                      <a:ext uri="{FF2B5EF4-FFF2-40B4-BE49-F238E27FC236}">
                        <a16:creationId xmlns:a16="http://schemas.microsoft.com/office/drawing/2014/main" id="{D46E2467-856A-D14E-BF40-16C328436EA6}"/>
                      </a:ext>
                    </a:extLst>
                  </p:cNvPr>
                  <p:cNvSpPr txBox="1"/>
                  <p:nvPr/>
                </p:nvSpPr>
                <p:spPr>
                  <a:xfrm>
                    <a:off x="1289392" y="681279"/>
                    <a:ext cx="279795"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D</a:t>
                    </a:r>
                    <a:endParaRPr kumimoji="1" lang="zh-CN" altLang="en-US" sz="700" dirty="0">
                      <a:solidFill>
                        <a:schemeClr val="bg1"/>
                      </a:solidFill>
                      <a:latin typeface="IBM Plex Sans" charset="0"/>
                      <a:ea typeface="IBM Plex Sans" charset="0"/>
                      <a:cs typeface="IBM Plex Sans" charset="0"/>
                    </a:endParaRPr>
                  </a:p>
                </p:txBody>
              </p:sp>
            </p:grpSp>
            <p:sp>
              <p:nvSpPr>
                <p:cNvPr id="152" name="立方体 151">
                  <a:extLst>
                    <a:ext uri="{FF2B5EF4-FFF2-40B4-BE49-F238E27FC236}">
                      <a16:creationId xmlns:a16="http://schemas.microsoft.com/office/drawing/2014/main" id="{09DB7019-DE0D-6C48-8806-157EAAABE665}"/>
                    </a:ext>
                  </a:extLst>
                </p:cNvPr>
                <p:cNvSpPr>
                  <a:spLocks noChangeAspect="1"/>
                </p:cNvSpPr>
                <p:nvPr/>
              </p:nvSpPr>
              <p:spPr bwMode="auto">
                <a:xfrm>
                  <a:off x="4192477" y="3422596"/>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155" name="立方体 154">
                  <a:extLst>
                    <a:ext uri="{FF2B5EF4-FFF2-40B4-BE49-F238E27FC236}">
                      <a16:creationId xmlns:a16="http://schemas.microsoft.com/office/drawing/2014/main" id="{0AD6E15C-F336-FF4D-A32F-2AD12704F401}"/>
                    </a:ext>
                  </a:extLst>
                </p:cNvPr>
                <p:cNvSpPr>
                  <a:spLocks noChangeAspect="1"/>
                </p:cNvSpPr>
                <p:nvPr/>
              </p:nvSpPr>
              <p:spPr bwMode="auto">
                <a:xfrm>
                  <a:off x="4192478"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156" name="组合 155">
                  <a:extLst>
                    <a:ext uri="{FF2B5EF4-FFF2-40B4-BE49-F238E27FC236}">
                      <a16:creationId xmlns:a16="http://schemas.microsoft.com/office/drawing/2014/main" id="{F437E9A9-DF41-9842-98BB-32BF14ED3A3A}"/>
                    </a:ext>
                  </a:extLst>
                </p:cNvPr>
                <p:cNvGrpSpPr/>
                <p:nvPr/>
              </p:nvGrpSpPr>
              <p:grpSpPr>
                <a:xfrm>
                  <a:off x="4055079" y="2391750"/>
                  <a:ext cx="633437" cy="360000"/>
                  <a:chOff x="2453550" y="2033341"/>
                  <a:chExt cx="633437" cy="360000"/>
                </a:xfrm>
                <a:solidFill>
                  <a:schemeClr val="accent2"/>
                </a:solidFill>
              </p:grpSpPr>
              <p:sp>
                <p:nvSpPr>
                  <p:cNvPr id="159" name="立方体 158">
                    <a:extLst>
                      <a:ext uri="{FF2B5EF4-FFF2-40B4-BE49-F238E27FC236}">
                        <a16:creationId xmlns:a16="http://schemas.microsoft.com/office/drawing/2014/main" id="{6FBD2CB1-D48B-5041-92D6-3E4AF9C1F9D3}"/>
                      </a:ext>
                    </a:extLst>
                  </p:cNvPr>
                  <p:cNvSpPr>
                    <a:spLocks noChangeAspect="1"/>
                  </p:cNvSpPr>
                  <p:nvPr/>
                </p:nvSpPr>
                <p:spPr bwMode="auto">
                  <a:xfrm>
                    <a:off x="2453550"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160" name="立方体 159">
                    <a:extLst>
                      <a:ext uri="{FF2B5EF4-FFF2-40B4-BE49-F238E27FC236}">
                        <a16:creationId xmlns:a16="http://schemas.microsoft.com/office/drawing/2014/main" id="{5C56859D-3080-414F-9B72-08B95DAF802A}"/>
                      </a:ext>
                    </a:extLst>
                  </p:cNvPr>
                  <p:cNvSpPr>
                    <a:spLocks noChangeAspect="1"/>
                  </p:cNvSpPr>
                  <p:nvPr/>
                </p:nvSpPr>
                <p:spPr bwMode="auto">
                  <a:xfrm>
                    <a:off x="2726987"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63" name="组合 62">
                  <a:extLst>
                    <a:ext uri="{FF2B5EF4-FFF2-40B4-BE49-F238E27FC236}">
                      <a16:creationId xmlns:a16="http://schemas.microsoft.com/office/drawing/2014/main" id="{D0E7E2F4-90F8-D94B-AEBF-2F69C00CCB8B}"/>
                    </a:ext>
                  </a:extLst>
                </p:cNvPr>
                <p:cNvGrpSpPr/>
                <p:nvPr/>
              </p:nvGrpSpPr>
              <p:grpSpPr>
                <a:xfrm>
                  <a:off x="2451097" y="1246768"/>
                  <a:ext cx="676683" cy="593988"/>
                  <a:chOff x="7192040" y="1451768"/>
                  <a:chExt cx="676683" cy="593988"/>
                </a:xfrm>
              </p:grpSpPr>
              <p:sp>
                <p:nvSpPr>
                  <p:cNvPr id="67" name="矩形 66">
                    <a:extLst>
                      <a:ext uri="{FF2B5EF4-FFF2-40B4-BE49-F238E27FC236}">
                        <a16:creationId xmlns:a16="http://schemas.microsoft.com/office/drawing/2014/main" id="{EAF0612D-D418-3243-BED5-94FE6CB1BF09}"/>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68" name="文本框 67">
                    <a:extLst>
                      <a:ext uri="{FF2B5EF4-FFF2-40B4-BE49-F238E27FC236}">
                        <a16:creationId xmlns:a16="http://schemas.microsoft.com/office/drawing/2014/main" id="{DBA5754A-C089-6544-8EF9-0F7978C4DAAD}"/>
                      </a:ext>
                    </a:extLst>
                  </p:cNvPr>
                  <p:cNvSpPr txBox="1"/>
                  <p:nvPr/>
                </p:nvSpPr>
                <p:spPr>
                  <a:xfrm>
                    <a:off x="7192040" y="1451768"/>
                    <a:ext cx="676683"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CDC(NY)</a:t>
                    </a:r>
                    <a:endParaRPr kumimoji="1" lang="zh-CN" altLang="en-US" sz="900" dirty="0">
                      <a:solidFill>
                        <a:schemeClr val="bg1"/>
                      </a:solidFill>
                      <a:latin typeface="IBM Plex Sans" charset="0"/>
                      <a:ea typeface="IBM Plex Sans" charset="0"/>
                      <a:cs typeface="IBM Plex Sans" charset="0"/>
                    </a:endParaRPr>
                  </a:p>
                </p:txBody>
              </p:sp>
              <p:pic>
                <p:nvPicPr>
                  <p:cNvPr id="69" name="图形 68" descr="医院">
                    <a:extLst>
                      <a:ext uri="{FF2B5EF4-FFF2-40B4-BE49-F238E27FC236}">
                        <a16:creationId xmlns:a16="http://schemas.microsoft.com/office/drawing/2014/main" id="{4DADFEFE-2A9C-8A41-B142-0E711C98BF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4381" y="1613756"/>
                    <a:ext cx="432000" cy="432000"/>
                  </a:xfrm>
                  <a:prstGeom prst="rect">
                    <a:avLst/>
                  </a:prstGeom>
                </p:spPr>
              </p:pic>
            </p:grpSp>
            <p:grpSp>
              <p:nvGrpSpPr>
                <p:cNvPr id="70" name="组合 69">
                  <a:extLst>
                    <a:ext uri="{FF2B5EF4-FFF2-40B4-BE49-F238E27FC236}">
                      <a16:creationId xmlns:a16="http://schemas.microsoft.com/office/drawing/2014/main" id="{BE5D393D-953A-A94F-B14B-41EE30727CBA}"/>
                    </a:ext>
                  </a:extLst>
                </p:cNvPr>
                <p:cNvGrpSpPr/>
                <p:nvPr/>
              </p:nvGrpSpPr>
              <p:grpSpPr>
                <a:xfrm>
                  <a:off x="2456233" y="2250799"/>
                  <a:ext cx="666410" cy="593988"/>
                  <a:chOff x="7197177" y="1451768"/>
                  <a:chExt cx="666410" cy="593988"/>
                </a:xfrm>
              </p:grpSpPr>
              <p:sp>
                <p:nvSpPr>
                  <p:cNvPr id="71" name="矩形 70">
                    <a:extLst>
                      <a:ext uri="{FF2B5EF4-FFF2-40B4-BE49-F238E27FC236}">
                        <a16:creationId xmlns:a16="http://schemas.microsoft.com/office/drawing/2014/main" id="{3958B26A-C140-7543-B461-F41D5B62E444}"/>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72" name="文本框 71">
                    <a:extLst>
                      <a:ext uri="{FF2B5EF4-FFF2-40B4-BE49-F238E27FC236}">
                        <a16:creationId xmlns:a16="http://schemas.microsoft.com/office/drawing/2014/main" id="{852BE352-E5D7-B144-907C-D7E9087F99DD}"/>
                      </a:ext>
                    </a:extLst>
                  </p:cNvPr>
                  <p:cNvSpPr txBox="1"/>
                  <p:nvPr/>
                </p:nvSpPr>
                <p:spPr>
                  <a:xfrm>
                    <a:off x="7197177" y="1451768"/>
                    <a:ext cx="666410"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CDC(NJ)</a:t>
                    </a:r>
                    <a:endParaRPr kumimoji="1" lang="zh-CN" altLang="en-US" sz="900" dirty="0">
                      <a:solidFill>
                        <a:schemeClr val="bg1"/>
                      </a:solidFill>
                      <a:latin typeface="IBM Plex Sans" charset="0"/>
                      <a:ea typeface="IBM Plex Sans" charset="0"/>
                      <a:cs typeface="IBM Plex Sans" charset="0"/>
                    </a:endParaRPr>
                  </a:p>
                </p:txBody>
              </p:sp>
              <p:pic>
                <p:nvPicPr>
                  <p:cNvPr id="76" name="图形 75" descr="医院">
                    <a:extLst>
                      <a:ext uri="{FF2B5EF4-FFF2-40B4-BE49-F238E27FC236}">
                        <a16:creationId xmlns:a16="http://schemas.microsoft.com/office/drawing/2014/main" id="{A7A649EB-6D40-824F-B048-2AFF7FB48D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4381" y="1613756"/>
                    <a:ext cx="432000" cy="432000"/>
                  </a:xfrm>
                  <a:prstGeom prst="rect">
                    <a:avLst/>
                  </a:prstGeom>
                </p:spPr>
              </p:pic>
            </p:grpSp>
            <p:grpSp>
              <p:nvGrpSpPr>
                <p:cNvPr id="79" name="组合 78">
                  <a:extLst>
                    <a:ext uri="{FF2B5EF4-FFF2-40B4-BE49-F238E27FC236}">
                      <a16:creationId xmlns:a16="http://schemas.microsoft.com/office/drawing/2014/main" id="{D2507AB4-4B55-7040-B88E-31E5705B81BA}"/>
                    </a:ext>
                  </a:extLst>
                </p:cNvPr>
                <p:cNvGrpSpPr/>
                <p:nvPr/>
              </p:nvGrpSpPr>
              <p:grpSpPr>
                <a:xfrm>
                  <a:off x="2453665" y="3254829"/>
                  <a:ext cx="671547" cy="593988"/>
                  <a:chOff x="7194609" y="1451768"/>
                  <a:chExt cx="671547" cy="593988"/>
                </a:xfrm>
              </p:grpSpPr>
              <p:sp>
                <p:nvSpPr>
                  <p:cNvPr id="80" name="矩形 79">
                    <a:extLst>
                      <a:ext uri="{FF2B5EF4-FFF2-40B4-BE49-F238E27FC236}">
                        <a16:creationId xmlns:a16="http://schemas.microsoft.com/office/drawing/2014/main" id="{AA01A620-F292-0D4F-9B0D-DC77DF316FA8}"/>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82" name="文本框 81">
                    <a:extLst>
                      <a:ext uri="{FF2B5EF4-FFF2-40B4-BE49-F238E27FC236}">
                        <a16:creationId xmlns:a16="http://schemas.microsoft.com/office/drawing/2014/main" id="{7830D22C-4F43-104C-81F6-019FBD599E6D}"/>
                      </a:ext>
                    </a:extLst>
                  </p:cNvPr>
                  <p:cNvSpPr txBox="1"/>
                  <p:nvPr/>
                </p:nvSpPr>
                <p:spPr>
                  <a:xfrm>
                    <a:off x="7194609" y="1451768"/>
                    <a:ext cx="671547"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CDC(CA)</a:t>
                    </a:r>
                    <a:endParaRPr kumimoji="1" lang="zh-CN" altLang="en-US" sz="900" dirty="0">
                      <a:solidFill>
                        <a:schemeClr val="bg1"/>
                      </a:solidFill>
                      <a:latin typeface="IBM Plex Sans" charset="0"/>
                      <a:ea typeface="IBM Plex Sans" charset="0"/>
                      <a:cs typeface="IBM Plex Sans" charset="0"/>
                    </a:endParaRPr>
                  </a:p>
                </p:txBody>
              </p:sp>
              <p:pic>
                <p:nvPicPr>
                  <p:cNvPr id="89" name="图形 88" descr="医院">
                    <a:extLst>
                      <a:ext uri="{FF2B5EF4-FFF2-40B4-BE49-F238E27FC236}">
                        <a16:creationId xmlns:a16="http://schemas.microsoft.com/office/drawing/2014/main" id="{EEE83824-ADD1-0C4D-AF7C-40B4FB683A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4381" y="1613756"/>
                    <a:ext cx="432000" cy="432000"/>
                  </a:xfrm>
                  <a:prstGeom prst="rect">
                    <a:avLst/>
                  </a:prstGeom>
                </p:spPr>
              </p:pic>
            </p:grpSp>
          </p:grpSp>
          <p:grpSp>
            <p:nvGrpSpPr>
              <p:cNvPr id="162" name="组合 161">
                <a:extLst>
                  <a:ext uri="{FF2B5EF4-FFF2-40B4-BE49-F238E27FC236}">
                    <a16:creationId xmlns:a16="http://schemas.microsoft.com/office/drawing/2014/main" id="{7726E352-EB20-1F42-81B0-EC6D9C5B68A7}"/>
                  </a:ext>
                </a:extLst>
              </p:cNvPr>
              <p:cNvGrpSpPr>
                <a:grpSpLocks noChangeAspect="1"/>
              </p:cNvGrpSpPr>
              <p:nvPr/>
            </p:nvGrpSpPr>
            <p:grpSpPr>
              <a:xfrm>
                <a:off x="1134358" y="3470868"/>
                <a:ext cx="577373" cy="432000"/>
                <a:chOff x="4106883" y="3521047"/>
                <a:chExt cx="721716" cy="540000"/>
              </a:xfrm>
            </p:grpSpPr>
            <p:sp>
              <p:nvSpPr>
                <p:cNvPr id="163" name="矩形 162">
                  <a:extLst>
                    <a:ext uri="{FF2B5EF4-FFF2-40B4-BE49-F238E27FC236}">
                      <a16:creationId xmlns:a16="http://schemas.microsoft.com/office/drawing/2014/main" id="{CBA64A2C-574D-DB4D-BAE3-9594B155BB07}"/>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64" name="图形 163" descr="医学">
                  <a:extLst>
                    <a:ext uri="{FF2B5EF4-FFF2-40B4-BE49-F238E27FC236}">
                      <a16:creationId xmlns:a16="http://schemas.microsoft.com/office/drawing/2014/main" id="{BA8B87A1-C681-9042-A69A-79299EC5D58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05738" y="3729475"/>
                  <a:ext cx="324000" cy="324000"/>
                </a:xfrm>
                <a:prstGeom prst="rect">
                  <a:avLst/>
                </a:prstGeom>
              </p:spPr>
            </p:pic>
            <p:sp>
              <p:nvSpPr>
                <p:cNvPr id="165" name="文本框 164">
                  <a:extLst>
                    <a:ext uri="{FF2B5EF4-FFF2-40B4-BE49-F238E27FC236}">
                      <a16:creationId xmlns:a16="http://schemas.microsoft.com/office/drawing/2014/main" id="{4278CA81-161C-2A4F-A8DC-B2025B49D88F}"/>
                    </a:ext>
                  </a:extLst>
                </p:cNvPr>
                <p:cNvSpPr txBox="1"/>
                <p:nvPr/>
              </p:nvSpPr>
              <p:spPr>
                <a:xfrm>
                  <a:off x="4106883" y="3529675"/>
                  <a:ext cx="721716" cy="246565"/>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A</a:t>
                  </a:r>
                  <a:endParaRPr kumimoji="1" lang="zh-CN" altLang="en-US" sz="600" dirty="0">
                    <a:solidFill>
                      <a:schemeClr val="bg1"/>
                    </a:solidFill>
                    <a:latin typeface="IBM Plex Sans" charset="0"/>
                    <a:ea typeface="IBM Plex Sans" charset="0"/>
                    <a:cs typeface="IBM Plex Sans" charset="0"/>
                  </a:endParaRPr>
                </a:p>
              </p:txBody>
            </p:sp>
          </p:grpSp>
          <p:grpSp>
            <p:nvGrpSpPr>
              <p:cNvPr id="166" name="组合 165">
                <a:extLst>
                  <a:ext uri="{FF2B5EF4-FFF2-40B4-BE49-F238E27FC236}">
                    <a16:creationId xmlns:a16="http://schemas.microsoft.com/office/drawing/2014/main" id="{87908920-DC23-D14D-99C7-8BE62E3AAE23}"/>
                  </a:ext>
                </a:extLst>
              </p:cNvPr>
              <p:cNvGrpSpPr>
                <a:grpSpLocks noChangeAspect="1"/>
              </p:cNvGrpSpPr>
              <p:nvPr/>
            </p:nvGrpSpPr>
            <p:grpSpPr>
              <a:xfrm>
                <a:off x="2591309" y="3473681"/>
                <a:ext cx="577373" cy="432000"/>
                <a:chOff x="4106880" y="3521047"/>
                <a:chExt cx="721717" cy="540000"/>
              </a:xfrm>
            </p:grpSpPr>
            <p:sp>
              <p:nvSpPr>
                <p:cNvPr id="167" name="矩形 166">
                  <a:extLst>
                    <a:ext uri="{FF2B5EF4-FFF2-40B4-BE49-F238E27FC236}">
                      <a16:creationId xmlns:a16="http://schemas.microsoft.com/office/drawing/2014/main" id="{10511E64-2ED2-3D4A-9101-691FACE832F7}"/>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68" name="图形 167" descr="医学">
                  <a:extLst>
                    <a:ext uri="{FF2B5EF4-FFF2-40B4-BE49-F238E27FC236}">
                      <a16:creationId xmlns:a16="http://schemas.microsoft.com/office/drawing/2014/main" id="{C3CFD303-2077-1A47-AC96-284831EF54A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05738" y="3729475"/>
                  <a:ext cx="324000" cy="324000"/>
                </a:xfrm>
                <a:prstGeom prst="rect">
                  <a:avLst/>
                </a:prstGeom>
              </p:spPr>
            </p:pic>
            <p:sp>
              <p:nvSpPr>
                <p:cNvPr id="169" name="文本框 168">
                  <a:extLst>
                    <a:ext uri="{FF2B5EF4-FFF2-40B4-BE49-F238E27FC236}">
                      <a16:creationId xmlns:a16="http://schemas.microsoft.com/office/drawing/2014/main" id="{DF41D9C6-C893-3146-BBB3-863909F7C8F2}"/>
                    </a:ext>
                  </a:extLst>
                </p:cNvPr>
                <p:cNvSpPr txBox="1"/>
                <p:nvPr/>
              </p:nvSpPr>
              <p:spPr>
                <a:xfrm>
                  <a:off x="4106880" y="3529674"/>
                  <a:ext cx="721717" cy="246565"/>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B</a:t>
                  </a:r>
                  <a:endParaRPr kumimoji="1" lang="zh-CN" altLang="en-US" sz="600" dirty="0">
                    <a:solidFill>
                      <a:schemeClr val="bg1"/>
                    </a:solidFill>
                    <a:latin typeface="IBM Plex Sans" charset="0"/>
                    <a:ea typeface="IBM Plex Sans" charset="0"/>
                    <a:cs typeface="IBM Plex Sans" charset="0"/>
                  </a:endParaRPr>
                </a:p>
              </p:txBody>
            </p:sp>
          </p:grpSp>
          <p:grpSp>
            <p:nvGrpSpPr>
              <p:cNvPr id="170" name="组合 169">
                <a:extLst>
                  <a:ext uri="{FF2B5EF4-FFF2-40B4-BE49-F238E27FC236}">
                    <a16:creationId xmlns:a16="http://schemas.microsoft.com/office/drawing/2014/main" id="{B53CF240-8247-0E4E-9CC7-C8CFE259E31B}"/>
                  </a:ext>
                </a:extLst>
              </p:cNvPr>
              <p:cNvGrpSpPr>
                <a:grpSpLocks noChangeAspect="1"/>
              </p:cNvGrpSpPr>
              <p:nvPr/>
            </p:nvGrpSpPr>
            <p:grpSpPr>
              <a:xfrm>
                <a:off x="4049126" y="3479496"/>
                <a:ext cx="575660" cy="432000"/>
                <a:chOff x="4107951" y="3521047"/>
                <a:chExt cx="719575" cy="540000"/>
              </a:xfrm>
            </p:grpSpPr>
            <p:sp>
              <p:nvSpPr>
                <p:cNvPr id="171" name="矩形 170">
                  <a:extLst>
                    <a:ext uri="{FF2B5EF4-FFF2-40B4-BE49-F238E27FC236}">
                      <a16:creationId xmlns:a16="http://schemas.microsoft.com/office/drawing/2014/main" id="{CE7935B5-C154-DE49-BE2D-DF0EBC54C451}"/>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72" name="图形 171" descr="医学">
                  <a:extLst>
                    <a:ext uri="{FF2B5EF4-FFF2-40B4-BE49-F238E27FC236}">
                      <a16:creationId xmlns:a16="http://schemas.microsoft.com/office/drawing/2014/main" id="{9B1AB491-5E26-A74C-9E0A-8B9602F795B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05738" y="3729475"/>
                  <a:ext cx="324000" cy="324000"/>
                </a:xfrm>
                <a:prstGeom prst="rect">
                  <a:avLst/>
                </a:prstGeom>
              </p:spPr>
            </p:pic>
            <p:sp>
              <p:nvSpPr>
                <p:cNvPr id="173" name="文本框 172">
                  <a:extLst>
                    <a:ext uri="{FF2B5EF4-FFF2-40B4-BE49-F238E27FC236}">
                      <a16:creationId xmlns:a16="http://schemas.microsoft.com/office/drawing/2014/main" id="{89488EC0-7566-FF4F-AC44-613AD86ECE7F}"/>
                    </a:ext>
                  </a:extLst>
                </p:cNvPr>
                <p:cNvSpPr txBox="1"/>
                <p:nvPr/>
              </p:nvSpPr>
              <p:spPr>
                <a:xfrm>
                  <a:off x="4107951" y="3529674"/>
                  <a:ext cx="719575" cy="246565"/>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C</a:t>
                  </a:r>
                  <a:endParaRPr kumimoji="1" lang="zh-CN" altLang="en-US" sz="600" dirty="0">
                    <a:solidFill>
                      <a:schemeClr val="bg1"/>
                    </a:solidFill>
                    <a:latin typeface="IBM Plex Sans" charset="0"/>
                    <a:ea typeface="IBM Plex Sans" charset="0"/>
                    <a:cs typeface="IBM Plex Sans" charset="0"/>
                  </a:endParaRPr>
                </a:p>
              </p:txBody>
            </p:sp>
          </p:grpSp>
          <p:cxnSp>
            <p:nvCxnSpPr>
              <p:cNvPr id="12" name="直线箭头连接符 11">
                <a:extLst>
                  <a:ext uri="{FF2B5EF4-FFF2-40B4-BE49-F238E27FC236}">
                    <a16:creationId xmlns:a16="http://schemas.microsoft.com/office/drawing/2014/main" id="{3B0DA29B-E74A-4F40-9E9B-B1BF83C72937}"/>
                  </a:ext>
                </a:extLst>
              </p:cNvPr>
              <p:cNvCxnSpPr>
                <a:stCxn id="69" idx="2"/>
                <a:endCxn id="72" idx="0"/>
              </p:cNvCxnSpPr>
              <p:nvPr/>
            </p:nvCxnSpPr>
            <p:spPr bwMode="auto">
              <a:xfrm>
                <a:off x="2861446" y="976660"/>
                <a:ext cx="0" cy="410043"/>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4" name="直线箭头连接符 173">
                <a:extLst>
                  <a:ext uri="{FF2B5EF4-FFF2-40B4-BE49-F238E27FC236}">
                    <a16:creationId xmlns:a16="http://schemas.microsoft.com/office/drawing/2014/main" id="{C3C94434-9F08-F24D-A3B3-C47AD96A1A68}"/>
                  </a:ext>
                </a:extLst>
              </p:cNvPr>
              <p:cNvCxnSpPr>
                <a:cxnSpLocks/>
                <a:stCxn id="76" idx="2"/>
                <a:endCxn id="82" idx="0"/>
              </p:cNvCxnSpPr>
              <p:nvPr/>
            </p:nvCxnSpPr>
            <p:spPr bwMode="auto">
              <a:xfrm>
                <a:off x="2861445" y="1980691"/>
                <a:ext cx="2" cy="41004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1" name="肘形连接符 20">
                <a:extLst>
                  <a:ext uri="{FF2B5EF4-FFF2-40B4-BE49-F238E27FC236}">
                    <a16:creationId xmlns:a16="http://schemas.microsoft.com/office/drawing/2014/main" id="{94505C95-61FF-8A4C-907F-3BE8CA4D4293}"/>
                  </a:ext>
                </a:extLst>
              </p:cNvPr>
              <p:cNvCxnSpPr>
                <a:cxnSpLocks/>
                <a:stCxn id="89" idx="2"/>
                <a:endCxn id="165" idx="0"/>
              </p:cNvCxnSpPr>
              <p:nvPr/>
            </p:nvCxnSpPr>
            <p:spPr bwMode="auto">
              <a:xfrm rot="5400000">
                <a:off x="1895720" y="2512045"/>
                <a:ext cx="493050" cy="1438400"/>
              </a:xfrm>
              <a:prstGeom prst="bentConnector3">
                <a:avLst>
                  <a:gd name="adj1" fmla="val 50000"/>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6" name="肘形连接符 175">
                <a:extLst>
                  <a:ext uri="{FF2B5EF4-FFF2-40B4-BE49-F238E27FC236}">
                    <a16:creationId xmlns:a16="http://schemas.microsoft.com/office/drawing/2014/main" id="{2BDC6390-F730-F245-8216-B106513BC693}"/>
                  </a:ext>
                </a:extLst>
              </p:cNvPr>
              <p:cNvCxnSpPr>
                <a:cxnSpLocks/>
                <a:stCxn id="89" idx="2"/>
                <a:endCxn id="173" idx="0"/>
              </p:cNvCxnSpPr>
              <p:nvPr/>
            </p:nvCxnSpPr>
            <p:spPr bwMode="auto">
              <a:xfrm rot="16200000" flipH="1">
                <a:off x="3348362" y="2497802"/>
                <a:ext cx="501677" cy="1475511"/>
              </a:xfrm>
              <a:prstGeom prst="bentConnector3">
                <a:avLst>
                  <a:gd name="adj1" fmla="val 50000"/>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7" name="直线箭头连接符 176">
                <a:extLst>
                  <a:ext uri="{FF2B5EF4-FFF2-40B4-BE49-F238E27FC236}">
                    <a16:creationId xmlns:a16="http://schemas.microsoft.com/office/drawing/2014/main" id="{A9072669-998E-F04C-971F-231A45C32802}"/>
                  </a:ext>
                </a:extLst>
              </p:cNvPr>
              <p:cNvCxnSpPr>
                <a:cxnSpLocks/>
              </p:cNvCxnSpPr>
              <p:nvPr/>
            </p:nvCxnSpPr>
            <p:spPr bwMode="auto">
              <a:xfrm>
                <a:off x="2865410" y="2940698"/>
                <a:ext cx="2859" cy="51160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78" name="文本框 177">
              <a:extLst>
                <a:ext uri="{FF2B5EF4-FFF2-40B4-BE49-F238E27FC236}">
                  <a16:creationId xmlns:a16="http://schemas.microsoft.com/office/drawing/2014/main" id="{DDB35BD3-C789-744B-8F8D-F924735ED8B2}"/>
                </a:ext>
              </a:extLst>
            </p:cNvPr>
            <p:cNvSpPr txBox="1"/>
            <p:nvPr/>
          </p:nvSpPr>
          <p:spPr>
            <a:xfrm>
              <a:off x="1249316" y="351699"/>
              <a:ext cx="243978" cy="200055"/>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sp>
        <p:nvSpPr>
          <p:cNvPr id="2" name="标题 1">
            <a:extLst>
              <a:ext uri="{FF2B5EF4-FFF2-40B4-BE49-F238E27FC236}">
                <a16:creationId xmlns:a16="http://schemas.microsoft.com/office/drawing/2014/main" id="{D850ED20-882A-6946-BF5D-F63BCC3175BD}"/>
              </a:ext>
            </a:extLst>
          </p:cNvPr>
          <p:cNvSpPr>
            <a:spLocks noGrp="1"/>
          </p:cNvSpPr>
          <p:nvPr>
            <p:ph type="title" idx="4294967295"/>
          </p:nvPr>
        </p:nvSpPr>
        <p:spPr>
          <a:xfrm>
            <a:off x="7316770" y="57543"/>
            <a:ext cx="1739638" cy="1567671"/>
          </a:xfrm>
        </p:spPr>
        <p:txBody>
          <a:bodyPr/>
          <a:lstStyle/>
          <a:p>
            <a:r>
              <a:rPr kumimoji="1" lang="en-US" altLang="zh-CN" dirty="0"/>
              <a:t>Introduce</a:t>
            </a:r>
            <a:endParaRPr kumimoji="1" lang="zh-CN" altLang="en-US" dirty="0"/>
          </a:p>
        </p:txBody>
      </p:sp>
    </p:spTree>
    <p:extLst>
      <p:ext uri="{BB962C8B-B14F-4D97-AF65-F5344CB8AC3E}">
        <p14:creationId xmlns:p14="http://schemas.microsoft.com/office/powerpoint/2010/main" val="2510224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36BD35DB-1394-1E45-8239-8014D1603685}"/>
              </a:ext>
            </a:extLst>
          </p:cNvPr>
          <p:cNvGrpSpPr/>
          <p:nvPr/>
        </p:nvGrpSpPr>
        <p:grpSpPr>
          <a:xfrm>
            <a:off x="5436096" y="2427734"/>
            <a:ext cx="3286437" cy="2421072"/>
            <a:chOff x="98633" y="-20538"/>
            <a:chExt cx="5337463" cy="3932034"/>
          </a:xfrm>
        </p:grpSpPr>
        <p:grpSp>
          <p:nvGrpSpPr>
            <p:cNvPr id="10" name="组合 9">
              <a:extLst>
                <a:ext uri="{FF2B5EF4-FFF2-40B4-BE49-F238E27FC236}">
                  <a16:creationId xmlns:a16="http://schemas.microsoft.com/office/drawing/2014/main" id="{A5ACD603-53A4-EC47-88D3-59B320AC4A2F}"/>
                </a:ext>
              </a:extLst>
            </p:cNvPr>
            <p:cNvGrpSpPr/>
            <p:nvPr/>
          </p:nvGrpSpPr>
          <p:grpSpPr>
            <a:xfrm>
              <a:off x="98633" y="-20538"/>
              <a:ext cx="5337463" cy="3312368"/>
              <a:chOff x="26625" y="843558"/>
              <a:chExt cx="5337463" cy="3312368"/>
            </a:xfrm>
          </p:grpSpPr>
          <p:grpSp>
            <p:nvGrpSpPr>
              <p:cNvPr id="28" name="组合 27">
                <a:extLst>
                  <a:ext uri="{FF2B5EF4-FFF2-40B4-BE49-F238E27FC236}">
                    <a16:creationId xmlns:a16="http://schemas.microsoft.com/office/drawing/2014/main" id="{E012070E-DCB1-154E-924A-BE479711C358}"/>
                  </a:ext>
                </a:extLst>
              </p:cNvPr>
              <p:cNvGrpSpPr>
                <a:grpSpLocks noChangeAspect="1"/>
              </p:cNvGrpSpPr>
              <p:nvPr/>
            </p:nvGrpSpPr>
            <p:grpSpPr>
              <a:xfrm>
                <a:off x="195743" y="1583868"/>
                <a:ext cx="1980000" cy="1980000"/>
                <a:chOff x="6963589" y="1668602"/>
                <a:chExt cx="2016000" cy="2016000"/>
              </a:xfrm>
            </p:grpSpPr>
            <p:sp>
              <p:nvSpPr>
                <p:cNvPr id="93" name="弧 92">
                  <a:extLst>
                    <a:ext uri="{FF2B5EF4-FFF2-40B4-BE49-F238E27FC236}">
                      <a16:creationId xmlns:a16="http://schemas.microsoft.com/office/drawing/2014/main" id="{F95906B5-949A-804C-ABF1-7BD021EE4F29}"/>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4" name="弧 93">
                  <a:extLst>
                    <a:ext uri="{FF2B5EF4-FFF2-40B4-BE49-F238E27FC236}">
                      <a16:creationId xmlns:a16="http://schemas.microsoft.com/office/drawing/2014/main" id="{12905A0E-813D-E741-9E8C-C45B55095D9F}"/>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5" name="弧 94">
                  <a:extLst>
                    <a:ext uri="{FF2B5EF4-FFF2-40B4-BE49-F238E27FC236}">
                      <a16:creationId xmlns:a16="http://schemas.microsoft.com/office/drawing/2014/main" id="{C21ACE50-4EC4-A74B-AF0E-3774A84DD1BE}"/>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6" name="弧 95">
                  <a:extLst>
                    <a:ext uri="{FF2B5EF4-FFF2-40B4-BE49-F238E27FC236}">
                      <a16:creationId xmlns:a16="http://schemas.microsoft.com/office/drawing/2014/main" id="{BF2E84E0-617C-C94C-865B-8454EEE11772}"/>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7" name="弧 96">
                  <a:extLst>
                    <a:ext uri="{FF2B5EF4-FFF2-40B4-BE49-F238E27FC236}">
                      <a16:creationId xmlns:a16="http://schemas.microsoft.com/office/drawing/2014/main" id="{65445AB7-45BD-7B4D-B25E-9FEEED92CC5A}"/>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8" name="弧 97">
                  <a:extLst>
                    <a:ext uri="{FF2B5EF4-FFF2-40B4-BE49-F238E27FC236}">
                      <a16:creationId xmlns:a16="http://schemas.microsoft.com/office/drawing/2014/main" id="{BD016AFE-760C-B243-B2FF-CCD4336428D3}"/>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9" name="弧 98">
                  <a:extLst>
                    <a:ext uri="{FF2B5EF4-FFF2-40B4-BE49-F238E27FC236}">
                      <a16:creationId xmlns:a16="http://schemas.microsoft.com/office/drawing/2014/main" id="{9D87F61E-F57F-C143-A0BB-983F6AC90555}"/>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0" name="弧 99">
                  <a:extLst>
                    <a:ext uri="{FF2B5EF4-FFF2-40B4-BE49-F238E27FC236}">
                      <a16:creationId xmlns:a16="http://schemas.microsoft.com/office/drawing/2014/main" id="{428ADEB6-3B63-AA4B-88E8-F549803E6223}"/>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29" name="组合 28">
                <a:extLst>
                  <a:ext uri="{FF2B5EF4-FFF2-40B4-BE49-F238E27FC236}">
                    <a16:creationId xmlns:a16="http://schemas.microsoft.com/office/drawing/2014/main" id="{BFEF2181-F545-FC40-BF15-0C15DF20F69B}"/>
                  </a:ext>
                </a:extLst>
              </p:cNvPr>
              <p:cNvGrpSpPr>
                <a:grpSpLocks noChangeAspect="1"/>
              </p:cNvGrpSpPr>
              <p:nvPr/>
            </p:nvGrpSpPr>
            <p:grpSpPr>
              <a:xfrm>
                <a:off x="3384088" y="1571823"/>
                <a:ext cx="1980000" cy="1980000"/>
                <a:chOff x="6963589" y="1668602"/>
                <a:chExt cx="2016000" cy="2016000"/>
              </a:xfrm>
            </p:grpSpPr>
            <p:sp>
              <p:nvSpPr>
                <p:cNvPr id="85" name="弧 84">
                  <a:extLst>
                    <a:ext uri="{FF2B5EF4-FFF2-40B4-BE49-F238E27FC236}">
                      <a16:creationId xmlns:a16="http://schemas.microsoft.com/office/drawing/2014/main" id="{BDBFB432-148A-3F41-BB90-56C83534BF6A}"/>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6" name="弧 85">
                  <a:extLst>
                    <a:ext uri="{FF2B5EF4-FFF2-40B4-BE49-F238E27FC236}">
                      <a16:creationId xmlns:a16="http://schemas.microsoft.com/office/drawing/2014/main" id="{8AC44BEA-72B1-754E-8534-4D1BDAB69067}"/>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7" name="弧 86">
                  <a:extLst>
                    <a:ext uri="{FF2B5EF4-FFF2-40B4-BE49-F238E27FC236}">
                      <a16:creationId xmlns:a16="http://schemas.microsoft.com/office/drawing/2014/main" id="{2B41C2EE-ED22-A44C-8547-C6D9E4C2E3DC}"/>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8" name="弧 87">
                  <a:extLst>
                    <a:ext uri="{FF2B5EF4-FFF2-40B4-BE49-F238E27FC236}">
                      <a16:creationId xmlns:a16="http://schemas.microsoft.com/office/drawing/2014/main" id="{6390C300-03B8-4743-8EAB-25DCE4416D92}"/>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9" name="弧 88">
                  <a:extLst>
                    <a:ext uri="{FF2B5EF4-FFF2-40B4-BE49-F238E27FC236}">
                      <a16:creationId xmlns:a16="http://schemas.microsoft.com/office/drawing/2014/main" id="{21B397D6-15B1-CC4A-A0B3-6C10F111D634}"/>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0" name="弧 89">
                  <a:extLst>
                    <a:ext uri="{FF2B5EF4-FFF2-40B4-BE49-F238E27FC236}">
                      <a16:creationId xmlns:a16="http://schemas.microsoft.com/office/drawing/2014/main" id="{03BC5F89-C1FF-F547-976C-65810DC75C8D}"/>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1" name="弧 90">
                  <a:extLst>
                    <a:ext uri="{FF2B5EF4-FFF2-40B4-BE49-F238E27FC236}">
                      <a16:creationId xmlns:a16="http://schemas.microsoft.com/office/drawing/2014/main" id="{61701E3F-F80C-D94D-BC71-512B2F9AAE03}"/>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2" name="弧 91">
                  <a:extLst>
                    <a:ext uri="{FF2B5EF4-FFF2-40B4-BE49-F238E27FC236}">
                      <a16:creationId xmlns:a16="http://schemas.microsoft.com/office/drawing/2014/main" id="{D7570E6E-11DA-9F4C-BCE6-EAAB1CB41E77}"/>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30" name="组合 29">
                <a:extLst>
                  <a:ext uri="{FF2B5EF4-FFF2-40B4-BE49-F238E27FC236}">
                    <a16:creationId xmlns:a16="http://schemas.microsoft.com/office/drawing/2014/main" id="{35A9AFF7-C2B8-0A41-B9CD-9734B64E7AFB}"/>
                  </a:ext>
                </a:extLst>
              </p:cNvPr>
              <p:cNvGrpSpPr/>
              <p:nvPr/>
            </p:nvGrpSpPr>
            <p:grpSpPr>
              <a:xfrm flipH="1">
                <a:off x="3065855" y="1564368"/>
                <a:ext cx="1008000" cy="1987455"/>
                <a:chOff x="2671878" y="1716768"/>
                <a:chExt cx="1791588" cy="1987455"/>
              </a:xfrm>
            </p:grpSpPr>
            <p:cxnSp>
              <p:nvCxnSpPr>
                <p:cNvPr id="82" name="直线箭头连接符 81">
                  <a:extLst>
                    <a:ext uri="{FF2B5EF4-FFF2-40B4-BE49-F238E27FC236}">
                      <a16:creationId xmlns:a16="http://schemas.microsoft.com/office/drawing/2014/main" id="{8F92125F-6BA6-F14B-9D9D-3C5F4955287D}"/>
                    </a:ext>
                  </a:extLst>
                </p:cNvPr>
                <p:cNvCxnSpPr>
                  <a:cxnSpLocks/>
                </p:cNvCxnSpPr>
                <p:nvPr/>
              </p:nvCxnSpPr>
              <p:spPr bwMode="auto">
                <a:xfrm>
                  <a:off x="2671878" y="3704223"/>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3" name="直线箭头连接符 82">
                  <a:extLst>
                    <a:ext uri="{FF2B5EF4-FFF2-40B4-BE49-F238E27FC236}">
                      <a16:creationId xmlns:a16="http://schemas.microsoft.com/office/drawing/2014/main" id="{B1EC83B6-1B7C-8746-B6F1-26670510B672}"/>
                    </a:ext>
                  </a:extLst>
                </p:cNvPr>
                <p:cNvCxnSpPr>
                  <a:cxnSpLocks/>
                </p:cNvCxnSpPr>
                <p:nvPr/>
              </p:nvCxnSpPr>
              <p:spPr bwMode="auto">
                <a:xfrm flipV="1">
                  <a:off x="2671878" y="2734357"/>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6D699295-BC9E-FD4E-A49C-69550F12D564}"/>
                    </a:ext>
                  </a:extLst>
                </p:cNvPr>
                <p:cNvCxnSpPr>
                  <a:cxnSpLocks/>
                </p:cNvCxnSpPr>
                <p:nvPr/>
              </p:nvCxnSpPr>
              <p:spPr bwMode="auto">
                <a:xfrm>
                  <a:off x="2671878" y="1716768"/>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1" name="组合 30">
                <a:extLst>
                  <a:ext uri="{FF2B5EF4-FFF2-40B4-BE49-F238E27FC236}">
                    <a16:creationId xmlns:a16="http://schemas.microsoft.com/office/drawing/2014/main" id="{82346E5F-9242-8043-842B-7B651C3E197E}"/>
                  </a:ext>
                </a:extLst>
              </p:cNvPr>
              <p:cNvGrpSpPr/>
              <p:nvPr/>
            </p:nvGrpSpPr>
            <p:grpSpPr>
              <a:xfrm>
                <a:off x="1418494" y="1564368"/>
                <a:ext cx="1080000" cy="1987455"/>
                <a:chOff x="1428621" y="1564368"/>
                <a:chExt cx="1899353" cy="1987455"/>
              </a:xfrm>
            </p:grpSpPr>
            <p:cxnSp>
              <p:nvCxnSpPr>
                <p:cNvPr id="79" name="直线箭头连接符 78">
                  <a:extLst>
                    <a:ext uri="{FF2B5EF4-FFF2-40B4-BE49-F238E27FC236}">
                      <a16:creationId xmlns:a16="http://schemas.microsoft.com/office/drawing/2014/main" id="{90D317EA-3A40-9F46-A78B-BBD6DB6C8DC7}"/>
                    </a:ext>
                  </a:extLst>
                </p:cNvPr>
                <p:cNvCxnSpPr>
                  <a:cxnSpLocks/>
                </p:cNvCxnSpPr>
                <p:nvPr/>
              </p:nvCxnSpPr>
              <p:spPr bwMode="auto">
                <a:xfrm>
                  <a:off x="1429225" y="3551823"/>
                  <a:ext cx="1898145"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4DB6DCE8-182B-6C41-B94E-D0C6475F818E}"/>
                    </a:ext>
                  </a:extLst>
                </p:cNvPr>
                <p:cNvCxnSpPr>
                  <a:cxnSpLocks/>
                </p:cNvCxnSpPr>
                <p:nvPr/>
              </p:nvCxnSpPr>
              <p:spPr bwMode="auto">
                <a:xfrm flipV="1">
                  <a:off x="1428621" y="2581957"/>
                  <a:ext cx="1899353"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4102BF19-E0F9-1D43-A29E-1A780519AC41}"/>
                    </a:ext>
                  </a:extLst>
                </p:cNvPr>
                <p:cNvCxnSpPr>
                  <a:cxnSpLocks/>
                </p:cNvCxnSpPr>
                <p:nvPr/>
              </p:nvCxnSpPr>
              <p:spPr bwMode="auto">
                <a:xfrm>
                  <a:off x="1429225" y="1564368"/>
                  <a:ext cx="1898144"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475C8048-21D3-E641-A155-7B682BED2711}"/>
                  </a:ext>
                </a:extLst>
              </p:cNvPr>
              <p:cNvGrpSpPr/>
              <p:nvPr/>
            </p:nvGrpSpPr>
            <p:grpSpPr>
              <a:xfrm>
                <a:off x="1310762" y="902926"/>
                <a:ext cx="371950" cy="521090"/>
                <a:chOff x="4199707" y="-2384731"/>
                <a:chExt cx="405600" cy="568233"/>
              </a:xfrm>
            </p:grpSpPr>
            <p:pic>
              <p:nvPicPr>
                <p:cNvPr id="77" name="图形 76" descr="商店">
                  <a:extLst>
                    <a:ext uri="{FF2B5EF4-FFF2-40B4-BE49-F238E27FC236}">
                      <a16:creationId xmlns:a16="http://schemas.microsoft.com/office/drawing/2014/main" id="{D1C702AA-24E3-EB4E-ADA9-214CDA5D3D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9707" y="-2222098"/>
                  <a:ext cx="405600" cy="405600"/>
                </a:xfrm>
                <a:prstGeom prst="rect">
                  <a:avLst/>
                </a:prstGeom>
              </p:spPr>
            </p:pic>
            <p:sp>
              <p:nvSpPr>
                <p:cNvPr id="78" name="文本框 77">
                  <a:extLst>
                    <a:ext uri="{FF2B5EF4-FFF2-40B4-BE49-F238E27FC236}">
                      <a16:creationId xmlns:a16="http://schemas.microsoft.com/office/drawing/2014/main" id="{EF6EEDF9-DAEE-1D43-AD14-786C89F56881}"/>
                    </a:ext>
                  </a:extLst>
                </p:cNvPr>
                <p:cNvSpPr txBox="1"/>
                <p:nvPr/>
              </p:nvSpPr>
              <p:spPr>
                <a:xfrm>
                  <a:off x="4258182" y="-2384731"/>
                  <a:ext cx="284183"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B</a:t>
                  </a:r>
                  <a:endParaRPr kumimoji="1" lang="zh-CN" altLang="en-US" sz="700" dirty="0">
                    <a:solidFill>
                      <a:schemeClr val="accent2"/>
                    </a:solidFill>
                    <a:latin typeface="IBM Plex Sans" charset="0"/>
                    <a:ea typeface="IBM Plex Sans" charset="0"/>
                    <a:cs typeface="IBM Plex Sans" charset="0"/>
                  </a:endParaRPr>
                </a:p>
              </p:txBody>
            </p:sp>
          </p:grpSp>
          <p:grpSp>
            <p:nvGrpSpPr>
              <p:cNvPr id="33" name="组合 32">
                <a:extLst>
                  <a:ext uri="{FF2B5EF4-FFF2-40B4-BE49-F238E27FC236}">
                    <a16:creationId xmlns:a16="http://schemas.microsoft.com/office/drawing/2014/main" id="{031C966E-455D-BA4A-AF20-B506DACC5DEB}"/>
                  </a:ext>
                </a:extLst>
              </p:cNvPr>
              <p:cNvGrpSpPr/>
              <p:nvPr/>
            </p:nvGrpSpPr>
            <p:grpSpPr>
              <a:xfrm>
                <a:off x="996717" y="1058842"/>
                <a:ext cx="360000" cy="3095330"/>
                <a:chOff x="1220013" y="-2388502"/>
                <a:chExt cx="383986" cy="3301558"/>
              </a:xfrm>
            </p:grpSpPr>
            <p:pic>
              <p:nvPicPr>
                <p:cNvPr id="75" name="图形 74" descr="女性形象">
                  <a:extLst>
                    <a:ext uri="{FF2B5EF4-FFF2-40B4-BE49-F238E27FC236}">
                      <a16:creationId xmlns:a16="http://schemas.microsoft.com/office/drawing/2014/main" id="{A359469E-F17F-D040-BF43-46DBF675E5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013" y="-2388502"/>
                  <a:ext cx="383986" cy="383985"/>
                </a:xfrm>
                <a:prstGeom prst="rect">
                  <a:avLst/>
                </a:prstGeom>
              </p:spPr>
            </p:pic>
            <p:sp>
              <p:nvSpPr>
                <p:cNvPr id="76" name="文本框 75">
                  <a:extLst>
                    <a:ext uri="{FF2B5EF4-FFF2-40B4-BE49-F238E27FC236}">
                      <a16:creationId xmlns:a16="http://schemas.microsoft.com/office/drawing/2014/main" id="{D51A9DF4-6486-6241-B494-6845FD118A3B}"/>
                    </a:ext>
                  </a:extLst>
                </p:cNvPr>
                <p:cNvSpPr txBox="1"/>
                <p:nvPr/>
              </p:nvSpPr>
              <p:spPr>
                <a:xfrm>
                  <a:off x="1290303" y="685129"/>
                  <a:ext cx="277970"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grpSp>
            <p:nvGrpSpPr>
              <p:cNvPr id="34" name="组合 33">
                <a:extLst>
                  <a:ext uri="{FF2B5EF4-FFF2-40B4-BE49-F238E27FC236}">
                    <a16:creationId xmlns:a16="http://schemas.microsoft.com/office/drawing/2014/main" id="{048E33CE-53DC-A24B-8CBF-C8792732D867}"/>
                  </a:ext>
                </a:extLst>
              </p:cNvPr>
              <p:cNvGrpSpPr/>
              <p:nvPr/>
            </p:nvGrpSpPr>
            <p:grpSpPr>
              <a:xfrm>
                <a:off x="981042" y="3740532"/>
                <a:ext cx="592249" cy="371950"/>
                <a:chOff x="3826107" y="3771411"/>
                <a:chExt cx="645829" cy="405600"/>
              </a:xfrm>
            </p:grpSpPr>
            <p:pic>
              <p:nvPicPr>
                <p:cNvPr id="73" name="图形 72" descr="商店">
                  <a:extLst>
                    <a:ext uri="{FF2B5EF4-FFF2-40B4-BE49-F238E27FC236}">
                      <a16:creationId xmlns:a16="http://schemas.microsoft.com/office/drawing/2014/main" id="{AC3E4FF0-922E-1A40-BC2A-5A3C9062C9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6107" y="3771411"/>
                  <a:ext cx="405600" cy="405600"/>
                </a:xfrm>
                <a:prstGeom prst="rect">
                  <a:avLst/>
                </a:prstGeom>
              </p:spPr>
            </p:pic>
            <p:sp>
              <p:nvSpPr>
                <p:cNvPr id="74" name="文本框 73">
                  <a:extLst>
                    <a:ext uri="{FF2B5EF4-FFF2-40B4-BE49-F238E27FC236}">
                      <a16:creationId xmlns:a16="http://schemas.microsoft.com/office/drawing/2014/main" id="{34AAC949-DE9D-DC49-925F-1D3426B9DE60}"/>
                    </a:ext>
                  </a:extLst>
                </p:cNvPr>
                <p:cNvSpPr txBox="1"/>
                <p:nvPr/>
              </p:nvSpPr>
              <p:spPr>
                <a:xfrm>
                  <a:off x="4097121" y="3895251"/>
                  <a:ext cx="374815" cy="233022"/>
                </a:xfrm>
                <a:prstGeom prst="rect">
                  <a:avLst/>
                </a:prstGeom>
                <a:noFill/>
              </p:spPr>
              <p:txBody>
                <a:bodyPr wrap="square" rtlCol="0">
                  <a:spAutoFit/>
                </a:bodyPr>
                <a:lstStyle/>
                <a:p>
                  <a:pPr algn="ctr"/>
                  <a:r>
                    <a:rPr kumimoji="1" lang="en-US" altLang="zh-CN" sz="700" dirty="0">
                      <a:solidFill>
                        <a:schemeClr val="accent3"/>
                      </a:solidFill>
                      <a:latin typeface="IBM Plex Sans" charset="0"/>
                      <a:ea typeface="IBM Plex Sans" charset="0"/>
                      <a:cs typeface="IBM Plex Sans" charset="0"/>
                    </a:rPr>
                    <a:t>A</a:t>
                  </a:r>
                  <a:endParaRPr kumimoji="1" lang="zh-CN" altLang="en-US" sz="700" dirty="0">
                    <a:solidFill>
                      <a:schemeClr val="accent3"/>
                    </a:solidFill>
                    <a:latin typeface="IBM Plex Sans" charset="0"/>
                    <a:ea typeface="IBM Plex Sans" charset="0"/>
                    <a:cs typeface="IBM Plex Sans" charset="0"/>
                  </a:endParaRPr>
                </a:p>
              </p:txBody>
            </p:sp>
          </p:grpSp>
          <p:grpSp>
            <p:nvGrpSpPr>
              <p:cNvPr id="35" name="组合 34">
                <a:extLst>
                  <a:ext uri="{FF2B5EF4-FFF2-40B4-BE49-F238E27FC236}">
                    <a16:creationId xmlns:a16="http://schemas.microsoft.com/office/drawing/2014/main" id="{383FDC1C-11E3-D941-B20D-EE74E0E6626D}"/>
                  </a:ext>
                </a:extLst>
              </p:cNvPr>
              <p:cNvGrpSpPr/>
              <p:nvPr/>
            </p:nvGrpSpPr>
            <p:grpSpPr>
              <a:xfrm>
                <a:off x="648869" y="3747304"/>
                <a:ext cx="360000" cy="362587"/>
                <a:chOff x="854581" y="3473954"/>
                <a:chExt cx="383986" cy="386745"/>
              </a:xfrm>
            </p:grpSpPr>
            <p:pic>
              <p:nvPicPr>
                <p:cNvPr id="71" name="图形 70" descr="女性形象">
                  <a:extLst>
                    <a:ext uri="{FF2B5EF4-FFF2-40B4-BE49-F238E27FC236}">
                      <a16:creationId xmlns:a16="http://schemas.microsoft.com/office/drawing/2014/main" id="{E1F1464F-EBA3-5646-AEA7-7E70463A2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581" y="3473954"/>
                  <a:ext cx="383986" cy="383985"/>
                </a:xfrm>
                <a:prstGeom prst="rect">
                  <a:avLst/>
                </a:prstGeom>
              </p:spPr>
            </p:pic>
            <p:sp>
              <p:nvSpPr>
                <p:cNvPr id="72" name="文本框 71">
                  <a:extLst>
                    <a:ext uri="{FF2B5EF4-FFF2-40B4-BE49-F238E27FC236}">
                      <a16:creationId xmlns:a16="http://schemas.microsoft.com/office/drawing/2014/main" id="{B4B5B336-D87F-C148-8D4E-24EEFBDE4280}"/>
                    </a:ext>
                  </a:extLst>
                </p:cNvPr>
                <p:cNvSpPr txBox="1"/>
                <p:nvPr/>
              </p:nvSpPr>
              <p:spPr>
                <a:xfrm>
                  <a:off x="901127" y="3632772"/>
                  <a:ext cx="276142"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A</a:t>
                  </a:r>
                  <a:endParaRPr kumimoji="1" lang="zh-CN" altLang="en-US" sz="700" dirty="0">
                    <a:solidFill>
                      <a:schemeClr val="bg1"/>
                    </a:solidFill>
                    <a:latin typeface="IBM Plex Sans" charset="0"/>
                    <a:ea typeface="IBM Plex Sans" charset="0"/>
                    <a:cs typeface="IBM Plex Sans" charset="0"/>
                  </a:endParaRPr>
                </a:p>
              </p:txBody>
            </p:sp>
          </p:grpSp>
          <p:sp>
            <p:nvSpPr>
              <p:cNvPr id="36" name="立方体 35">
                <a:extLst>
                  <a:ext uri="{FF2B5EF4-FFF2-40B4-BE49-F238E27FC236}">
                    <a16:creationId xmlns:a16="http://schemas.microsoft.com/office/drawing/2014/main" id="{802C6DE8-F0F8-AB41-BEAA-DC3F7A3B06D9}"/>
                  </a:ext>
                </a:extLst>
              </p:cNvPr>
              <p:cNvSpPr>
                <a:spLocks noChangeAspect="1"/>
              </p:cNvSpPr>
              <p:nvPr/>
            </p:nvSpPr>
            <p:spPr bwMode="auto">
              <a:xfrm>
                <a:off x="1033051" y="3422596"/>
                <a:ext cx="360327"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37" name="立方体 36">
                <a:extLst>
                  <a:ext uri="{FF2B5EF4-FFF2-40B4-BE49-F238E27FC236}">
                    <a16:creationId xmlns:a16="http://schemas.microsoft.com/office/drawing/2014/main" id="{E4DC154B-0944-4A47-B2B6-108A7931DC87}"/>
                  </a:ext>
                </a:extLst>
              </p:cNvPr>
              <p:cNvSpPr>
                <a:spLocks noChangeAspect="1"/>
              </p:cNvSpPr>
              <p:nvPr/>
            </p:nvSpPr>
            <p:spPr bwMode="auto">
              <a:xfrm>
                <a:off x="1033051"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38" name="组合 37">
                <a:extLst>
                  <a:ext uri="{FF2B5EF4-FFF2-40B4-BE49-F238E27FC236}">
                    <a16:creationId xmlns:a16="http://schemas.microsoft.com/office/drawing/2014/main" id="{03E5F959-3F04-B04B-AFF2-FD80B9856C86}"/>
                  </a:ext>
                </a:extLst>
              </p:cNvPr>
              <p:cNvGrpSpPr/>
              <p:nvPr/>
            </p:nvGrpSpPr>
            <p:grpSpPr>
              <a:xfrm>
                <a:off x="896496" y="2391750"/>
                <a:ext cx="633437" cy="360000"/>
                <a:chOff x="2453550" y="2033341"/>
                <a:chExt cx="633437" cy="360000"/>
              </a:xfrm>
            </p:grpSpPr>
            <p:sp>
              <p:nvSpPr>
                <p:cNvPr id="69" name="立方体 68">
                  <a:extLst>
                    <a:ext uri="{FF2B5EF4-FFF2-40B4-BE49-F238E27FC236}">
                      <a16:creationId xmlns:a16="http://schemas.microsoft.com/office/drawing/2014/main" id="{278BDAFE-7DB0-FD4C-BDB3-21F15A89C272}"/>
                    </a:ext>
                  </a:extLst>
                </p:cNvPr>
                <p:cNvSpPr>
                  <a:spLocks noChangeAspect="1"/>
                </p:cNvSpPr>
                <p:nvPr/>
              </p:nvSpPr>
              <p:spPr bwMode="auto">
                <a:xfrm>
                  <a:off x="2453550" y="2033341"/>
                  <a:ext cx="360000"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70" name="立方体 69">
                  <a:extLst>
                    <a:ext uri="{FF2B5EF4-FFF2-40B4-BE49-F238E27FC236}">
                      <a16:creationId xmlns:a16="http://schemas.microsoft.com/office/drawing/2014/main" id="{ED94E31C-02E6-BA47-9169-1229DDA9031B}"/>
                    </a:ext>
                  </a:extLst>
                </p:cNvPr>
                <p:cNvSpPr>
                  <a:spLocks noChangeAspect="1"/>
                </p:cNvSpPr>
                <p:nvPr/>
              </p:nvSpPr>
              <p:spPr bwMode="auto">
                <a:xfrm>
                  <a:off x="2726987"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sp>
            <p:nvSpPr>
              <p:cNvPr id="39" name="文本框 38">
                <a:extLst>
                  <a:ext uri="{FF2B5EF4-FFF2-40B4-BE49-F238E27FC236}">
                    <a16:creationId xmlns:a16="http://schemas.microsoft.com/office/drawing/2014/main" id="{C6B99D8B-8979-1542-A63E-CCEDAF95BFFD}"/>
                  </a:ext>
                </a:extLst>
              </p:cNvPr>
              <p:cNvSpPr txBox="1"/>
              <p:nvPr/>
            </p:nvSpPr>
            <p:spPr>
              <a:xfrm>
                <a:off x="26625" y="3809129"/>
                <a:ext cx="589358" cy="246564"/>
              </a:xfrm>
              <a:prstGeom prst="rect">
                <a:avLst/>
              </a:prstGeom>
              <a:noFill/>
            </p:spPr>
            <p:txBody>
              <a:bodyPr wrap="none" rtlCol="0">
                <a:spAutoFit/>
              </a:bodyPr>
              <a:lstStyle/>
              <a:p>
                <a:pPr algn="ctr"/>
                <a:r>
                  <a:rPr kumimoji="1" lang="en-US" altLang="zh-CN" sz="900" dirty="0">
                    <a:solidFill>
                      <a:schemeClr val="accent3"/>
                    </a:solidFill>
                    <a:latin typeface="IBM Plex Sans" charset="0"/>
                    <a:ea typeface="IBM Plex Sans" charset="0"/>
                    <a:cs typeface="IBM Plex Sans" charset="0"/>
                  </a:rPr>
                  <a:t>patient</a:t>
                </a:r>
                <a:endParaRPr kumimoji="1" lang="zh-CN" altLang="en-US" sz="900" dirty="0">
                  <a:solidFill>
                    <a:schemeClr val="accent3"/>
                  </a:solidFill>
                  <a:latin typeface="IBM Plex Sans" charset="0"/>
                  <a:ea typeface="IBM Plex Sans" charset="0"/>
                  <a:cs typeface="IBM Plex Sans" charset="0"/>
                </a:endParaRPr>
              </a:p>
            </p:txBody>
          </p:sp>
          <p:grpSp>
            <p:nvGrpSpPr>
              <p:cNvPr id="40" name="组合 39">
                <a:extLst>
                  <a:ext uri="{FF2B5EF4-FFF2-40B4-BE49-F238E27FC236}">
                    <a16:creationId xmlns:a16="http://schemas.microsoft.com/office/drawing/2014/main" id="{7BB32EBE-2179-E347-9D8C-E849BE0D1F88}"/>
                  </a:ext>
                </a:extLst>
              </p:cNvPr>
              <p:cNvGrpSpPr/>
              <p:nvPr/>
            </p:nvGrpSpPr>
            <p:grpSpPr>
              <a:xfrm>
                <a:off x="3864232" y="843558"/>
                <a:ext cx="371950" cy="504569"/>
                <a:chOff x="2601321" y="505033"/>
                <a:chExt cx="371950" cy="504569"/>
              </a:xfrm>
            </p:grpSpPr>
            <p:pic>
              <p:nvPicPr>
                <p:cNvPr id="67" name="图形 66" descr="商店">
                  <a:extLst>
                    <a:ext uri="{FF2B5EF4-FFF2-40B4-BE49-F238E27FC236}">
                      <a16:creationId xmlns:a16="http://schemas.microsoft.com/office/drawing/2014/main" id="{DD55FF4B-357E-A14F-85C1-843836D4F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1321" y="637652"/>
                  <a:ext cx="371950" cy="371950"/>
                </a:xfrm>
                <a:prstGeom prst="rect">
                  <a:avLst/>
                </a:prstGeom>
              </p:spPr>
            </p:pic>
            <p:sp>
              <p:nvSpPr>
                <p:cNvPr id="68" name="文本框 67">
                  <a:extLst>
                    <a:ext uri="{FF2B5EF4-FFF2-40B4-BE49-F238E27FC236}">
                      <a16:creationId xmlns:a16="http://schemas.microsoft.com/office/drawing/2014/main" id="{7D2418EA-4C8A-8F4E-8989-7D46AA133D36}"/>
                    </a:ext>
                  </a:extLst>
                </p:cNvPr>
                <p:cNvSpPr txBox="1"/>
                <p:nvPr/>
              </p:nvSpPr>
              <p:spPr>
                <a:xfrm>
                  <a:off x="2658704" y="505033"/>
                  <a:ext cx="257181" cy="213689"/>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C</a:t>
                  </a:r>
                  <a:endParaRPr kumimoji="1" lang="zh-CN" altLang="en-US" sz="700" dirty="0">
                    <a:solidFill>
                      <a:schemeClr val="accent2"/>
                    </a:solidFill>
                    <a:latin typeface="IBM Plex Sans" charset="0"/>
                    <a:ea typeface="IBM Plex Sans" charset="0"/>
                    <a:cs typeface="IBM Plex Sans" charset="0"/>
                  </a:endParaRPr>
                </a:p>
              </p:txBody>
            </p:sp>
          </p:grpSp>
          <p:grpSp>
            <p:nvGrpSpPr>
              <p:cNvPr id="41" name="组合 40">
                <a:extLst>
                  <a:ext uri="{FF2B5EF4-FFF2-40B4-BE49-F238E27FC236}">
                    <a16:creationId xmlns:a16="http://schemas.microsoft.com/office/drawing/2014/main" id="{F04A3A92-88F9-B749-9360-331DCEB412BA}"/>
                  </a:ext>
                </a:extLst>
              </p:cNvPr>
              <p:cNvGrpSpPr/>
              <p:nvPr/>
            </p:nvGrpSpPr>
            <p:grpSpPr>
              <a:xfrm>
                <a:off x="4192477" y="986563"/>
                <a:ext cx="360000" cy="360000"/>
                <a:chOff x="1237295" y="525423"/>
                <a:chExt cx="383986" cy="383985"/>
              </a:xfrm>
            </p:grpSpPr>
            <p:pic>
              <p:nvPicPr>
                <p:cNvPr id="65" name="图形 64" descr="女性形象">
                  <a:extLst>
                    <a:ext uri="{FF2B5EF4-FFF2-40B4-BE49-F238E27FC236}">
                      <a16:creationId xmlns:a16="http://schemas.microsoft.com/office/drawing/2014/main" id="{9849621D-4F11-424F-859A-0CA06CFA8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66" name="文本框 65">
                  <a:extLst>
                    <a:ext uri="{FF2B5EF4-FFF2-40B4-BE49-F238E27FC236}">
                      <a16:creationId xmlns:a16="http://schemas.microsoft.com/office/drawing/2014/main" id="{8F546AD5-8586-D64C-8C72-CDECA005A7DA}"/>
                    </a:ext>
                  </a:extLst>
                </p:cNvPr>
                <p:cNvSpPr txBox="1"/>
                <p:nvPr/>
              </p:nvSpPr>
              <p:spPr>
                <a:xfrm>
                  <a:off x="1292129" y="681279"/>
                  <a:ext cx="274317"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C</a:t>
                  </a:r>
                  <a:endParaRPr kumimoji="1" lang="zh-CN" altLang="en-US" sz="700" dirty="0">
                    <a:solidFill>
                      <a:schemeClr val="bg1"/>
                    </a:solidFill>
                    <a:latin typeface="IBM Plex Sans" charset="0"/>
                    <a:ea typeface="IBM Plex Sans" charset="0"/>
                    <a:cs typeface="IBM Plex Sans" charset="0"/>
                  </a:endParaRPr>
                </a:p>
              </p:txBody>
            </p:sp>
          </p:grpSp>
          <p:grpSp>
            <p:nvGrpSpPr>
              <p:cNvPr id="42" name="组合 41">
                <a:extLst>
                  <a:ext uri="{FF2B5EF4-FFF2-40B4-BE49-F238E27FC236}">
                    <a16:creationId xmlns:a16="http://schemas.microsoft.com/office/drawing/2014/main" id="{3A6BFA51-7CEB-954C-AA55-42684649BE66}"/>
                  </a:ext>
                </a:extLst>
              </p:cNvPr>
              <p:cNvGrpSpPr/>
              <p:nvPr/>
            </p:nvGrpSpPr>
            <p:grpSpPr>
              <a:xfrm>
                <a:off x="3860080" y="3651357"/>
                <a:ext cx="371950" cy="504569"/>
                <a:chOff x="4217376" y="612350"/>
                <a:chExt cx="405600" cy="550217"/>
              </a:xfrm>
            </p:grpSpPr>
            <p:pic>
              <p:nvPicPr>
                <p:cNvPr id="63" name="图形 62" descr="商店">
                  <a:extLst>
                    <a:ext uri="{FF2B5EF4-FFF2-40B4-BE49-F238E27FC236}">
                      <a16:creationId xmlns:a16="http://schemas.microsoft.com/office/drawing/2014/main" id="{C06F0756-376E-0940-ABDD-BF5DEA9298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7376" y="756967"/>
                  <a:ext cx="405600" cy="405600"/>
                </a:xfrm>
                <a:prstGeom prst="rect">
                  <a:avLst/>
                </a:prstGeom>
              </p:spPr>
            </p:pic>
            <p:sp>
              <p:nvSpPr>
                <p:cNvPr id="64" name="文本框 63">
                  <a:extLst>
                    <a:ext uri="{FF2B5EF4-FFF2-40B4-BE49-F238E27FC236}">
                      <a16:creationId xmlns:a16="http://schemas.microsoft.com/office/drawing/2014/main" id="{B92A39E8-7ED0-4549-BCB8-23F1E093D99E}"/>
                    </a:ext>
                  </a:extLst>
                </p:cNvPr>
                <p:cNvSpPr txBox="1"/>
                <p:nvPr/>
              </p:nvSpPr>
              <p:spPr>
                <a:xfrm>
                  <a:off x="4277152" y="612350"/>
                  <a:ext cx="286049"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D</a:t>
                  </a:r>
                  <a:endParaRPr kumimoji="1" lang="zh-CN" altLang="en-US" sz="700" dirty="0">
                    <a:solidFill>
                      <a:schemeClr val="accent2"/>
                    </a:solidFill>
                    <a:latin typeface="IBM Plex Sans" charset="0"/>
                    <a:ea typeface="IBM Plex Sans" charset="0"/>
                    <a:cs typeface="IBM Plex Sans" charset="0"/>
                  </a:endParaRPr>
                </a:p>
              </p:txBody>
            </p:sp>
          </p:grpSp>
          <p:grpSp>
            <p:nvGrpSpPr>
              <p:cNvPr id="43" name="组合 42">
                <a:extLst>
                  <a:ext uri="{FF2B5EF4-FFF2-40B4-BE49-F238E27FC236}">
                    <a16:creationId xmlns:a16="http://schemas.microsoft.com/office/drawing/2014/main" id="{70FFC14E-1BB1-154A-B795-FA791D07A795}"/>
                  </a:ext>
                </a:extLst>
              </p:cNvPr>
              <p:cNvGrpSpPr/>
              <p:nvPr/>
            </p:nvGrpSpPr>
            <p:grpSpPr>
              <a:xfrm>
                <a:off x="4192477" y="3794362"/>
                <a:ext cx="360000" cy="360000"/>
                <a:chOff x="1237295" y="525423"/>
                <a:chExt cx="383986" cy="383985"/>
              </a:xfrm>
            </p:grpSpPr>
            <p:pic>
              <p:nvPicPr>
                <p:cNvPr id="61" name="图形 60" descr="女性形象">
                  <a:extLst>
                    <a:ext uri="{FF2B5EF4-FFF2-40B4-BE49-F238E27FC236}">
                      <a16:creationId xmlns:a16="http://schemas.microsoft.com/office/drawing/2014/main" id="{8533AC54-D6AF-E148-A3CC-AAFDDFA6E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62" name="文本框 61">
                  <a:extLst>
                    <a:ext uri="{FF2B5EF4-FFF2-40B4-BE49-F238E27FC236}">
                      <a16:creationId xmlns:a16="http://schemas.microsoft.com/office/drawing/2014/main" id="{147FDCDC-797D-1F41-A94D-BFCAC49C5A49}"/>
                    </a:ext>
                  </a:extLst>
                </p:cNvPr>
                <p:cNvSpPr txBox="1"/>
                <p:nvPr/>
              </p:nvSpPr>
              <p:spPr>
                <a:xfrm>
                  <a:off x="1289392" y="681279"/>
                  <a:ext cx="279795"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D</a:t>
                  </a:r>
                  <a:endParaRPr kumimoji="1" lang="zh-CN" altLang="en-US" sz="700" dirty="0">
                    <a:solidFill>
                      <a:schemeClr val="bg1"/>
                    </a:solidFill>
                    <a:latin typeface="IBM Plex Sans" charset="0"/>
                    <a:ea typeface="IBM Plex Sans" charset="0"/>
                    <a:cs typeface="IBM Plex Sans" charset="0"/>
                  </a:endParaRPr>
                </a:p>
              </p:txBody>
            </p:sp>
          </p:grpSp>
          <p:sp>
            <p:nvSpPr>
              <p:cNvPr id="44" name="立方体 43">
                <a:extLst>
                  <a:ext uri="{FF2B5EF4-FFF2-40B4-BE49-F238E27FC236}">
                    <a16:creationId xmlns:a16="http://schemas.microsoft.com/office/drawing/2014/main" id="{9646F43E-7302-AC45-8452-F6C050ECCE2F}"/>
                  </a:ext>
                </a:extLst>
              </p:cNvPr>
              <p:cNvSpPr>
                <a:spLocks noChangeAspect="1"/>
              </p:cNvSpPr>
              <p:nvPr/>
            </p:nvSpPr>
            <p:spPr bwMode="auto">
              <a:xfrm>
                <a:off x="4192477" y="3422596"/>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45" name="立方体 44">
                <a:extLst>
                  <a:ext uri="{FF2B5EF4-FFF2-40B4-BE49-F238E27FC236}">
                    <a16:creationId xmlns:a16="http://schemas.microsoft.com/office/drawing/2014/main" id="{D97141FA-D169-8243-92FC-74A8A72EADD1}"/>
                  </a:ext>
                </a:extLst>
              </p:cNvPr>
              <p:cNvSpPr>
                <a:spLocks noChangeAspect="1"/>
              </p:cNvSpPr>
              <p:nvPr/>
            </p:nvSpPr>
            <p:spPr bwMode="auto">
              <a:xfrm>
                <a:off x="4192478"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46" name="组合 45">
                <a:extLst>
                  <a:ext uri="{FF2B5EF4-FFF2-40B4-BE49-F238E27FC236}">
                    <a16:creationId xmlns:a16="http://schemas.microsoft.com/office/drawing/2014/main" id="{892DD708-6039-FA48-A402-AFE8027F010A}"/>
                  </a:ext>
                </a:extLst>
              </p:cNvPr>
              <p:cNvGrpSpPr/>
              <p:nvPr/>
            </p:nvGrpSpPr>
            <p:grpSpPr>
              <a:xfrm>
                <a:off x="4055079" y="2391750"/>
                <a:ext cx="633437" cy="360000"/>
                <a:chOff x="2453550" y="2033341"/>
                <a:chExt cx="633437" cy="360000"/>
              </a:xfrm>
              <a:solidFill>
                <a:schemeClr val="accent2"/>
              </a:solidFill>
            </p:grpSpPr>
            <p:sp>
              <p:nvSpPr>
                <p:cNvPr id="59" name="立方体 58">
                  <a:extLst>
                    <a:ext uri="{FF2B5EF4-FFF2-40B4-BE49-F238E27FC236}">
                      <a16:creationId xmlns:a16="http://schemas.microsoft.com/office/drawing/2014/main" id="{74A0FD3D-C3D2-3843-959C-5475113AA89B}"/>
                    </a:ext>
                  </a:extLst>
                </p:cNvPr>
                <p:cNvSpPr>
                  <a:spLocks noChangeAspect="1"/>
                </p:cNvSpPr>
                <p:nvPr/>
              </p:nvSpPr>
              <p:spPr bwMode="auto">
                <a:xfrm>
                  <a:off x="2453550"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60" name="立方体 59">
                  <a:extLst>
                    <a:ext uri="{FF2B5EF4-FFF2-40B4-BE49-F238E27FC236}">
                      <a16:creationId xmlns:a16="http://schemas.microsoft.com/office/drawing/2014/main" id="{E17461C7-574F-9646-A621-E6AF9FEFD220}"/>
                    </a:ext>
                  </a:extLst>
                </p:cNvPr>
                <p:cNvSpPr>
                  <a:spLocks noChangeAspect="1"/>
                </p:cNvSpPr>
                <p:nvPr/>
              </p:nvSpPr>
              <p:spPr bwMode="auto">
                <a:xfrm>
                  <a:off x="2726987"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47" name="组合 46">
                <a:extLst>
                  <a:ext uri="{FF2B5EF4-FFF2-40B4-BE49-F238E27FC236}">
                    <a16:creationId xmlns:a16="http://schemas.microsoft.com/office/drawing/2014/main" id="{CB82E090-5FD3-B14D-B42A-43327C102A3F}"/>
                  </a:ext>
                </a:extLst>
              </p:cNvPr>
              <p:cNvGrpSpPr/>
              <p:nvPr/>
            </p:nvGrpSpPr>
            <p:grpSpPr>
              <a:xfrm>
                <a:off x="2451097" y="1246768"/>
                <a:ext cx="676683" cy="593988"/>
                <a:chOff x="7192040" y="1451768"/>
                <a:chExt cx="676683" cy="593988"/>
              </a:xfrm>
            </p:grpSpPr>
            <p:sp>
              <p:nvSpPr>
                <p:cNvPr id="56" name="矩形 55">
                  <a:extLst>
                    <a:ext uri="{FF2B5EF4-FFF2-40B4-BE49-F238E27FC236}">
                      <a16:creationId xmlns:a16="http://schemas.microsoft.com/office/drawing/2014/main" id="{9DC9F1A9-46E0-8E45-B97C-AC6DE38AF012}"/>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7" name="文本框 56">
                  <a:extLst>
                    <a:ext uri="{FF2B5EF4-FFF2-40B4-BE49-F238E27FC236}">
                      <a16:creationId xmlns:a16="http://schemas.microsoft.com/office/drawing/2014/main" id="{BC9512D3-13D3-7D4F-AD07-4B898455FC38}"/>
                    </a:ext>
                  </a:extLst>
                </p:cNvPr>
                <p:cNvSpPr txBox="1"/>
                <p:nvPr/>
              </p:nvSpPr>
              <p:spPr>
                <a:xfrm>
                  <a:off x="7192040" y="1451768"/>
                  <a:ext cx="676683"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CDC(NY)</a:t>
                  </a:r>
                  <a:endParaRPr kumimoji="1" lang="zh-CN" altLang="en-US" sz="900" dirty="0">
                    <a:solidFill>
                      <a:schemeClr val="bg1"/>
                    </a:solidFill>
                    <a:latin typeface="IBM Plex Sans" charset="0"/>
                    <a:ea typeface="IBM Plex Sans" charset="0"/>
                    <a:cs typeface="IBM Plex Sans" charset="0"/>
                  </a:endParaRPr>
                </a:p>
              </p:txBody>
            </p:sp>
            <p:pic>
              <p:nvPicPr>
                <p:cNvPr id="58" name="图形 57" descr="医院">
                  <a:extLst>
                    <a:ext uri="{FF2B5EF4-FFF2-40B4-BE49-F238E27FC236}">
                      <a16:creationId xmlns:a16="http://schemas.microsoft.com/office/drawing/2014/main" id="{F4A5FED7-80D1-624F-898A-CE6B525B2C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nvGrpSpPr>
              <p:cNvPr id="48" name="组合 47">
                <a:extLst>
                  <a:ext uri="{FF2B5EF4-FFF2-40B4-BE49-F238E27FC236}">
                    <a16:creationId xmlns:a16="http://schemas.microsoft.com/office/drawing/2014/main" id="{609CBE65-8D7C-6741-8487-D3D2DCBEB83F}"/>
                  </a:ext>
                </a:extLst>
              </p:cNvPr>
              <p:cNvGrpSpPr/>
              <p:nvPr/>
            </p:nvGrpSpPr>
            <p:grpSpPr>
              <a:xfrm>
                <a:off x="2456233" y="2250799"/>
                <a:ext cx="666410" cy="593988"/>
                <a:chOff x="7197177" y="1451768"/>
                <a:chExt cx="666410" cy="593988"/>
              </a:xfrm>
            </p:grpSpPr>
            <p:sp>
              <p:nvSpPr>
                <p:cNvPr id="53" name="矩形 52">
                  <a:extLst>
                    <a:ext uri="{FF2B5EF4-FFF2-40B4-BE49-F238E27FC236}">
                      <a16:creationId xmlns:a16="http://schemas.microsoft.com/office/drawing/2014/main" id="{CB926076-288F-2947-AEFC-C3C5C052C500}"/>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4" name="文本框 53">
                  <a:extLst>
                    <a:ext uri="{FF2B5EF4-FFF2-40B4-BE49-F238E27FC236}">
                      <a16:creationId xmlns:a16="http://schemas.microsoft.com/office/drawing/2014/main" id="{04AE0892-C98B-8D44-A4AD-68063B633F0C}"/>
                    </a:ext>
                  </a:extLst>
                </p:cNvPr>
                <p:cNvSpPr txBox="1"/>
                <p:nvPr/>
              </p:nvSpPr>
              <p:spPr>
                <a:xfrm>
                  <a:off x="7197177" y="1451768"/>
                  <a:ext cx="666410"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CDC(NJ)</a:t>
                  </a:r>
                  <a:endParaRPr kumimoji="1" lang="zh-CN" altLang="en-US" sz="900" dirty="0">
                    <a:solidFill>
                      <a:schemeClr val="bg1"/>
                    </a:solidFill>
                    <a:latin typeface="IBM Plex Sans" charset="0"/>
                    <a:ea typeface="IBM Plex Sans" charset="0"/>
                    <a:cs typeface="IBM Plex Sans" charset="0"/>
                  </a:endParaRPr>
                </a:p>
              </p:txBody>
            </p:sp>
            <p:pic>
              <p:nvPicPr>
                <p:cNvPr id="55" name="图形 54" descr="医院">
                  <a:extLst>
                    <a:ext uri="{FF2B5EF4-FFF2-40B4-BE49-F238E27FC236}">
                      <a16:creationId xmlns:a16="http://schemas.microsoft.com/office/drawing/2014/main" id="{35A4A065-CA83-614A-86E2-1CE9EF7777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nvGrpSpPr>
              <p:cNvPr id="49" name="组合 48">
                <a:extLst>
                  <a:ext uri="{FF2B5EF4-FFF2-40B4-BE49-F238E27FC236}">
                    <a16:creationId xmlns:a16="http://schemas.microsoft.com/office/drawing/2014/main" id="{4DD1B479-294C-2C44-8DC1-CC2BBA03ADB8}"/>
                  </a:ext>
                </a:extLst>
              </p:cNvPr>
              <p:cNvGrpSpPr/>
              <p:nvPr/>
            </p:nvGrpSpPr>
            <p:grpSpPr>
              <a:xfrm>
                <a:off x="2453665" y="3254829"/>
                <a:ext cx="671547" cy="593988"/>
                <a:chOff x="7194609" y="1451768"/>
                <a:chExt cx="671547" cy="593988"/>
              </a:xfrm>
            </p:grpSpPr>
            <p:sp>
              <p:nvSpPr>
                <p:cNvPr id="50" name="矩形 49">
                  <a:extLst>
                    <a:ext uri="{FF2B5EF4-FFF2-40B4-BE49-F238E27FC236}">
                      <a16:creationId xmlns:a16="http://schemas.microsoft.com/office/drawing/2014/main" id="{ABF488AD-89E1-6A41-9F90-8289F1B9A86B}"/>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1" name="文本框 50">
                  <a:extLst>
                    <a:ext uri="{FF2B5EF4-FFF2-40B4-BE49-F238E27FC236}">
                      <a16:creationId xmlns:a16="http://schemas.microsoft.com/office/drawing/2014/main" id="{959F6442-6346-E14D-9814-EA7AC4C4C49A}"/>
                    </a:ext>
                  </a:extLst>
                </p:cNvPr>
                <p:cNvSpPr txBox="1"/>
                <p:nvPr/>
              </p:nvSpPr>
              <p:spPr>
                <a:xfrm>
                  <a:off x="7194609" y="1451768"/>
                  <a:ext cx="671547"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CDC(CA)</a:t>
                  </a:r>
                  <a:endParaRPr kumimoji="1" lang="zh-CN" altLang="en-US" sz="900" dirty="0">
                    <a:solidFill>
                      <a:schemeClr val="bg1"/>
                    </a:solidFill>
                    <a:latin typeface="IBM Plex Sans" charset="0"/>
                    <a:ea typeface="IBM Plex Sans" charset="0"/>
                    <a:cs typeface="IBM Plex Sans" charset="0"/>
                  </a:endParaRPr>
                </a:p>
              </p:txBody>
            </p:sp>
            <p:pic>
              <p:nvPicPr>
                <p:cNvPr id="52" name="图形 51" descr="医院">
                  <a:extLst>
                    <a:ext uri="{FF2B5EF4-FFF2-40B4-BE49-F238E27FC236}">
                      <a16:creationId xmlns:a16="http://schemas.microsoft.com/office/drawing/2014/main" id="{A1F235F8-5EAB-824B-AF6F-E20F60D0B3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grpSp>
          <p:nvGrpSpPr>
            <p:cNvPr id="11" name="组合 10">
              <a:extLst>
                <a:ext uri="{FF2B5EF4-FFF2-40B4-BE49-F238E27FC236}">
                  <a16:creationId xmlns:a16="http://schemas.microsoft.com/office/drawing/2014/main" id="{FC95EA3F-22DA-664C-A0F4-17EA743A5381}"/>
                </a:ext>
              </a:extLst>
            </p:cNvPr>
            <p:cNvGrpSpPr>
              <a:grpSpLocks noChangeAspect="1"/>
            </p:cNvGrpSpPr>
            <p:nvPr/>
          </p:nvGrpSpPr>
          <p:grpSpPr>
            <a:xfrm>
              <a:off x="1206268" y="3470868"/>
              <a:ext cx="433542" cy="432000"/>
              <a:chOff x="4196775" y="3521047"/>
              <a:chExt cx="541928" cy="540000"/>
            </a:xfrm>
          </p:grpSpPr>
          <p:sp>
            <p:nvSpPr>
              <p:cNvPr id="25" name="矩形 24">
                <a:extLst>
                  <a:ext uri="{FF2B5EF4-FFF2-40B4-BE49-F238E27FC236}">
                    <a16:creationId xmlns:a16="http://schemas.microsoft.com/office/drawing/2014/main" id="{C34E3A78-F9B9-6C4D-9010-BEBDC8497ECC}"/>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6" name="图形 25" descr="医学">
                <a:extLst>
                  <a:ext uri="{FF2B5EF4-FFF2-40B4-BE49-F238E27FC236}">
                    <a16:creationId xmlns:a16="http://schemas.microsoft.com/office/drawing/2014/main" id="{BD8EE2DB-3C2C-E94E-8FEE-C0A4EDEEF5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7" name="文本框 26">
                <a:extLst>
                  <a:ext uri="{FF2B5EF4-FFF2-40B4-BE49-F238E27FC236}">
                    <a16:creationId xmlns:a16="http://schemas.microsoft.com/office/drawing/2014/main" id="{D9169AD2-BD74-6942-A2AE-D8AC05738D8E}"/>
                  </a:ext>
                </a:extLst>
              </p:cNvPr>
              <p:cNvSpPr txBox="1"/>
              <p:nvPr/>
            </p:nvSpPr>
            <p:spPr>
              <a:xfrm>
                <a:off x="4196775" y="3529675"/>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A</a:t>
                </a:r>
                <a:endParaRPr kumimoji="1" lang="zh-CN" altLang="en-US" sz="600" dirty="0">
                  <a:solidFill>
                    <a:schemeClr val="bg1"/>
                  </a:solidFill>
                  <a:latin typeface="IBM Plex Sans" charset="0"/>
                  <a:ea typeface="IBM Plex Sans" charset="0"/>
                  <a:cs typeface="IBM Plex Sans" charset="0"/>
                </a:endParaRPr>
              </a:p>
            </p:txBody>
          </p:sp>
        </p:grpSp>
        <p:grpSp>
          <p:nvGrpSpPr>
            <p:cNvPr id="12" name="组合 11">
              <a:extLst>
                <a:ext uri="{FF2B5EF4-FFF2-40B4-BE49-F238E27FC236}">
                  <a16:creationId xmlns:a16="http://schemas.microsoft.com/office/drawing/2014/main" id="{E6FB05EC-D883-AC43-82C6-47AACEA80C83}"/>
                </a:ext>
              </a:extLst>
            </p:cNvPr>
            <p:cNvGrpSpPr>
              <a:grpSpLocks noChangeAspect="1"/>
            </p:cNvGrpSpPr>
            <p:nvPr/>
          </p:nvGrpSpPr>
          <p:grpSpPr>
            <a:xfrm>
              <a:off x="2663225" y="3473681"/>
              <a:ext cx="433542" cy="432000"/>
              <a:chOff x="4196775" y="3521047"/>
              <a:chExt cx="541928" cy="540000"/>
            </a:xfrm>
          </p:grpSpPr>
          <p:sp>
            <p:nvSpPr>
              <p:cNvPr id="22" name="矩形 21">
                <a:extLst>
                  <a:ext uri="{FF2B5EF4-FFF2-40B4-BE49-F238E27FC236}">
                    <a16:creationId xmlns:a16="http://schemas.microsoft.com/office/drawing/2014/main" id="{C8E39AE2-EFCA-4545-B1F3-9B256232B1E4}"/>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3" name="图形 22" descr="医学">
                <a:extLst>
                  <a:ext uri="{FF2B5EF4-FFF2-40B4-BE49-F238E27FC236}">
                    <a16:creationId xmlns:a16="http://schemas.microsoft.com/office/drawing/2014/main" id="{DE9B6EC2-34C7-6747-814E-B7F3D5DEB6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4" name="文本框 23">
                <a:extLst>
                  <a:ext uri="{FF2B5EF4-FFF2-40B4-BE49-F238E27FC236}">
                    <a16:creationId xmlns:a16="http://schemas.microsoft.com/office/drawing/2014/main" id="{A93D30E1-48C0-3340-8791-669928B4C118}"/>
                  </a:ext>
                </a:extLst>
              </p:cNvPr>
              <p:cNvSpPr txBox="1"/>
              <p:nvPr/>
            </p:nvSpPr>
            <p:spPr>
              <a:xfrm>
                <a:off x="4196775" y="3529674"/>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B</a:t>
                </a:r>
                <a:endParaRPr kumimoji="1" lang="zh-CN" altLang="en-US" sz="600" dirty="0">
                  <a:solidFill>
                    <a:schemeClr val="bg1"/>
                  </a:solidFill>
                  <a:latin typeface="IBM Plex Sans" charset="0"/>
                  <a:ea typeface="IBM Plex Sans" charset="0"/>
                  <a:cs typeface="IBM Plex Sans" charset="0"/>
                </a:endParaRPr>
              </a:p>
            </p:txBody>
          </p:sp>
        </p:grpSp>
        <p:grpSp>
          <p:nvGrpSpPr>
            <p:cNvPr id="13" name="组合 12">
              <a:extLst>
                <a:ext uri="{FF2B5EF4-FFF2-40B4-BE49-F238E27FC236}">
                  <a16:creationId xmlns:a16="http://schemas.microsoft.com/office/drawing/2014/main" id="{E3CECF08-5824-2F46-9884-A72F38EC8465}"/>
                </a:ext>
              </a:extLst>
            </p:cNvPr>
            <p:cNvGrpSpPr>
              <a:grpSpLocks noChangeAspect="1"/>
            </p:cNvGrpSpPr>
            <p:nvPr/>
          </p:nvGrpSpPr>
          <p:grpSpPr>
            <a:xfrm>
              <a:off x="4120956" y="3479496"/>
              <a:ext cx="432000" cy="432000"/>
              <a:chOff x="4197739" y="3521047"/>
              <a:chExt cx="540000" cy="540000"/>
            </a:xfrm>
          </p:grpSpPr>
          <p:sp>
            <p:nvSpPr>
              <p:cNvPr id="19" name="矩形 18">
                <a:extLst>
                  <a:ext uri="{FF2B5EF4-FFF2-40B4-BE49-F238E27FC236}">
                    <a16:creationId xmlns:a16="http://schemas.microsoft.com/office/drawing/2014/main" id="{889F7182-669D-A44D-A2EF-496C5DAAFE57}"/>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0" name="图形 19" descr="医学">
                <a:extLst>
                  <a:ext uri="{FF2B5EF4-FFF2-40B4-BE49-F238E27FC236}">
                    <a16:creationId xmlns:a16="http://schemas.microsoft.com/office/drawing/2014/main" id="{9ACC2DCD-0502-F342-8347-9815972642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1" name="文本框 20">
                <a:extLst>
                  <a:ext uri="{FF2B5EF4-FFF2-40B4-BE49-F238E27FC236}">
                    <a16:creationId xmlns:a16="http://schemas.microsoft.com/office/drawing/2014/main" id="{5F94107F-13EA-C049-A54E-B894D3264041}"/>
                  </a:ext>
                </a:extLst>
              </p:cNvPr>
              <p:cNvSpPr txBox="1"/>
              <p:nvPr/>
            </p:nvSpPr>
            <p:spPr>
              <a:xfrm>
                <a:off x="4197844" y="3529674"/>
                <a:ext cx="539789"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C</a:t>
                </a:r>
                <a:endParaRPr kumimoji="1" lang="zh-CN" altLang="en-US" sz="600" dirty="0">
                  <a:solidFill>
                    <a:schemeClr val="bg1"/>
                  </a:solidFill>
                  <a:latin typeface="IBM Plex Sans" charset="0"/>
                  <a:ea typeface="IBM Plex Sans" charset="0"/>
                  <a:cs typeface="IBM Plex Sans" charset="0"/>
                </a:endParaRPr>
              </a:p>
            </p:txBody>
          </p:sp>
        </p:grpSp>
        <p:cxnSp>
          <p:nvCxnSpPr>
            <p:cNvPr id="14" name="直线箭头连接符 13">
              <a:extLst>
                <a:ext uri="{FF2B5EF4-FFF2-40B4-BE49-F238E27FC236}">
                  <a16:creationId xmlns:a16="http://schemas.microsoft.com/office/drawing/2014/main" id="{6CE21827-35B7-5747-92DC-D55539623415}"/>
                </a:ext>
              </a:extLst>
            </p:cNvPr>
            <p:cNvCxnSpPr>
              <a:stCxn id="58" idx="2"/>
              <a:endCxn id="54" idx="0"/>
            </p:cNvCxnSpPr>
            <p:nvPr/>
          </p:nvCxnSpPr>
          <p:spPr bwMode="auto">
            <a:xfrm>
              <a:off x="2861446" y="976660"/>
              <a:ext cx="0" cy="410043"/>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AF99E81B-355C-6847-8560-8884AA01B862}"/>
                </a:ext>
              </a:extLst>
            </p:cNvPr>
            <p:cNvCxnSpPr>
              <a:cxnSpLocks/>
              <a:stCxn id="55" idx="2"/>
              <a:endCxn id="51" idx="0"/>
            </p:cNvCxnSpPr>
            <p:nvPr/>
          </p:nvCxnSpPr>
          <p:spPr bwMode="auto">
            <a:xfrm>
              <a:off x="2861445" y="1980691"/>
              <a:ext cx="2" cy="41004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 name="肘形连接符 15">
              <a:extLst>
                <a:ext uri="{FF2B5EF4-FFF2-40B4-BE49-F238E27FC236}">
                  <a16:creationId xmlns:a16="http://schemas.microsoft.com/office/drawing/2014/main" id="{F343CB69-3733-A44F-B388-10DFDE7DD554}"/>
                </a:ext>
              </a:extLst>
            </p:cNvPr>
            <p:cNvCxnSpPr>
              <a:cxnSpLocks/>
              <a:stCxn id="52" idx="2"/>
              <a:endCxn id="27" idx="0"/>
            </p:cNvCxnSpPr>
            <p:nvPr/>
          </p:nvCxnSpPr>
          <p:spPr bwMode="auto">
            <a:xfrm rot="5400000">
              <a:off x="1895717" y="2512042"/>
              <a:ext cx="493050" cy="1438406"/>
            </a:xfrm>
            <a:prstGeom prst="bentConnector3">
              <a:avLst>
                <a:gd name="adj1" fmla="val 65758"/>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 name="肘形连接符 16">
              <a:extLst>
                <a:ext uri="{FF2B5EF4-FFF2-40B4-BE49-F238E27FC236}">
                  <a16:creationId xmlns:a16="http://schemas.microsoft.com/office/drawing/2014/main" id="{5AD9ED73-9821-EA42-ADCA-AB938B8A2DAF}"/>
                </a:ext>
              </a:extLst>
            </p:cNvPr>
            <p:cNvCxnSpPr>
              <a:cxnSpLocks/>
              <a:stCxn id="52" idx="2"/>
              <a:endCxn id="21" idx="0"/>
            </p:cNvCxnSpPr>
            <p:nvPr/>
          </p:nvCxnSpPr>
          <p:spPr bwMode="auto">
            <a:xfrm rot="16200000" flipH="1">
              <a:off x="3348362" y="2497802"/>
              <a:ext cx="501677" cy="1475511"/>
            </a:xfrm>
            <a:prstGeom prst="bentConnector3">
              <a:avLst>
                <a:gd name="adj1" fmla="val 63275"/>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8B7F1779-D13F-BE4D-9CC1-515A410093E6}"/>
                </a:ext>
              </a:extLst>
            </p:cNvPr>
            <p:cNvCxnSpPr>
              <a:cxnSpLocks/>
            </p:cNvCxnSpPr>
            <p:nvPr/>
          </p:nvCxnSpPr>
          <p:spPr bwMode="auto">
            <a:xfrm>
              <a:off x="2865410" y="2940698"/>
              <a:ext cx="2859" cy="51160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02" name="文本框 101">
            <a:extLst>
              <a:ext uri="{FF2B5EF4-FFF2-40B4-BE49-F238E27FC236}">
                <a16:creationId xmlns:a16="http://schemas.microsoft.com/office/drawing/2014/main" id="{FCBB1151-B4EF-BA40-BD31-2526F029D392}"/>
              </a:ext>
            </a:extLst>
          </p:cNvPr>
          <p:cNvSpPr txBox="1"/>
          <p:nvPr/>
        </p:nvSpPr>
        <p:spPr>
          <a:xfrm>
            <a:off x="182954" y="3393956"/>
            <a:ext cx="4778684" cy="923330"/>
          </a:xfrm>
          <a:prstGeom prst="rect">
            <a:avLst/>
          </a:prstGeom>
          <a:noFill/>
        </p:spPr>
        <p:txBody>
          <a:bodyPr wrap="square" rtlCol="0">
            <a:spAutoFit/>
          </a:bodyPr>
          <a:lstStyle/>
          <a:p>
            <a:r>
              <a:rPr kumimoji="1" lang="en-US" altLang="zh-CN" sz="900" dirty="0">
                <a:latin typeface="IBM Plex Sans" charset="0"/>
                <a:ea typeface="IBM Plex Sans" charset="0"/>
                <a:cs typeface="IBM Plex Sans" charset="0"/>
              </a:rPr>
              <a:t>1) The transaction data of citizens has already been shared with CDC on blockchain.</a:t>
            </a:r>
          </a:p>
          <a:p>
            <a:r>
              <a:rPr kumimoji="1" lang="en-US" altLang="zh-CN" sz="900" dirty="0">
                <a:latin typeface="IBM Plex Sans" charset="0"/>
                <a:ea typeface="IBM Plex Sans" charset="0"/>
                <a:cs typeface="IBM Plex Sans" charset="0"/>
              </a:rPr>
              <a:t>2) The AI is trained based on all confirmed patient and their symptoms.</a:t>
            </a:r>
          </a:p>
          <a:p>
            <a:r>
              <a:rPr kumimoji="1" lang="en-US" altLang="zh-CN" sz="900" dirty="0">
                <a:latin typeface="IBM Plex Sans" charset="0"/>
                <a:ea typeface="IBM Plex Sans" charset="0"/>
                <a:cs typeface="IBM Plex Sans" charset="0"/>
              </a:rPr>
              <a:t>3) The citizens log on to website, checking whether themselves have been contracted with anyone patient by submitting their information.</a:t>
            </a:r>
          </a:p>
          <a:p>
            <a:r>
              <a:rPr kumimoji="1" lang="en-US" altLang="zh-CN" sz="900" dirty="0">
                <a:latin typeface="IBM Plex Sans" charset="0"/>
                <a:ea typeface="IBM Plex Sans" charset="0"/>
                <a:cs typeface="IBM Plex Sans" charset="0"/>
              </a:rPr>
              <a:t>4) Results computed by AI can tell whether they  need to go hospital for check covid-19.</a:t>
            </a:r>
          </a:p>
          <a:p>
            <a:r>
              <a:rPr kumimoji="1" lang="en-US" altLang="zh-CN" sz="900" dirty="0">
                <a:latin typeface="IBM Plex Sans" charset="0"/>
                <a:ea typeface="IBM Plex Sans" charset="0"/>
                <a:cs typeface="IBM Plex Sans" charset="0"/>
              </a:rPr>
              <a:t>5) The website also supply  the pandemic status among the area.</a:t>
            </a:r>
          </a:p>
        </p:txBody>
      </p:sp>
      <p:sp>
        <p:nvSpPr>
          <p:cNvPr id="103" name="标题 102">
            <a:extLst>
              <a:ext uri="{FF2B5EF4-FFF2-40B4-BE49-F238E27FC236}">
                <a16:creationId xmlns:a16="http://schemas.microsoft.com/office/drawing/2014/main" id="{31F5FF3A-9B92-5648-A420-072EA00171FB}"/>
              </a:ext>
            </a:extLst>
          </p:cNvPr>
          <p:cNvSpPr>
            <a:spLocks noGrp="1"/>
          </p:cNvSpPr>
          <p:nvPr>
            <p:ph type="title" idx="4294967295"/>
          </p:nvPr>
        </p:nvSpPr>
        <p:spPr>
          <a:xfrm>
            <a:off x="210312" y="201168"/>
            <a:ext cx="4142232" cy="412530"/>
          </a:xfrm>
        </p:spPr>
        <p:txBody>
          <a:bodyPr/>
          <a:lstStyle/>
          <a:p>
            <a:r>
              <a:rPr kumimoji="1" lang="en-US" altLang="zh-CN" dirty="0"/>
              <a:t>For citizen</a:t>
            </a:r>
            <a:endParaRPr kumimoji="1" lang="zh-CN" altLang="en-US" dirty="0"/>
          </a:p>
        </p:txBody>
      </p:sp>
      <p:pic>
        <p:nvPicPr>
          <p:cNvPr id="104" name="图片 103">
            <a:extLst>
              <a:ext uri="{FF2B5EF4-FFF2-40B4-BE49-F238E27FC236}">
                <a16:creationId xmlns:a16="http://schemas.microsoft.com/office/drawing/2014/main" id="{0E9883EF-39F8-CF40-8568-68350F16118A}"/>
              </a:ext>
            </a:extLst>
          </p:cNvPr>
          <p:cNvPicPr>
            <a:picLocks noChangeAspect="1"/>
          </p:cNvPicPr>
          <p:nvPr/>
        </p:nvPicPr>
        <p:blipFill rotWithShape="1">
          <a:blip r:embed="rId15"/>
          <a:srcRect t="8457"/>
          <a:stretch/>
        </p:blipFill>
        <p:spPr>
          <a:xfrm>
            <a:off x="238860" y="613698"/>
            <a:ext cx="4725077" cy="2703423"/>
          </a:xfrm>
          <a:prstGeom prst="rect">
            <a:avLst/>
          </a:prstGeom>
        </p:spPr>
      </p:pic>
      <p:pic>
        <p:nvPicPr>
          <p:cNvPr id="105" name="图片 104">
            <a:extLst>
              <a:ext uri="{FF2B5EF4-FFF2-40B4-BE49-F238E27FC236}">
                <a16:creationId xmlns:a16="http://schemas.microsoft.com/office/drawing/2014/main" id="{1FBE3031-3570-2B45-BEAB-D74754F0018F}"/>
              </a:ext>
            </a:extLst>
          </p:cNvPr>
          <p:cNvPicPr>
            <a:picLocks noChangeAspect="1"/>
          </p:cNvPicPr>
          <p:nvPr/>
        </p:nvPicPr>
        <p:blipFill>
          <a:blip r:embed="rId16"/>
          <a:stretch>
            <a:fillRect/>
          </a:stretch>
        </p:blipFill>
        <p:spPr>
          <a:xfrm>
            <a:off x="5246553" y="616004"/>
            <a:ext cx="3475980" cy="1845394"/>
          </a:xfrm>
          <a:prstGeom prst="rect">
            <a:avLst/>
          </a:prstGeom>
        </p:spPr>
      </p:pic>
      <p:cxnSp>
        <p:nvCxnSpPr>
          <p:cNvPr id="107" name="直线箭头连接符 106">
            <a:extLst>
              <a:ext uri="{FF2B5EF4-FFF2-40B4-BE49-F238E27FC236}">
                <a16:creationId xmlns:a16="http://schemas.microsoft.com/office/drawing/2014/main" id="{6B84B91E-5B9E-DB46-A528-5BBE2FDD1099}"/>
              </a:ext>
            </a:extLst>
          </p:cNvPr>
          <p:cNvCxnSpPr>
            <a:cxnSpLocks/>
          </p:cNvCxnSpPr>
          <p:nvPr/>
        </p:nvCxnSpPr>
        <p:spPr bwMode="auto">
          <a:xfrm>
            <a:off x="1215902" y="1419622"/>
            <a:ext cx="4148186" cy="1897499"/>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09" name="直线箭头连接符 108">
            <a:extLst>
              <a:ext uri="{FF2B5EF4-FFF2-40B4-BE49-F238E27FC236}">
                <a16:creationId xmlns:a16="http://schemas.microsoft.com/office/drawing/2014/main" id="{6763D7EE-6832-8A49-850A-1F0544AC27B7}"/>
              </a:ext>
            </a:extLst>
          </p:cNvPr>
          <p:cNvCxnSpPr>
            <a:cxnSpLocks/>
          </p:cNvCxnSpPr>
          <p:nvPr/>
        </p:nvCxnSpPr>
        <p:spPr bwMode="auto">
          <a:xfrm>
            <a:off x="1215902" y="1419622"/>
            <a:ext cx="4583080" cy="72008"/>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13" name="直线箭头连接符 112">
            <a:extLst>
              <a:ext uri="{FF2B5EF4-FFF2-40B4-BE49-F238E27FC236}">
                <a16:creationId xmlns:a16="http://schemas.microsoft.com/office/drawing/2014/main" id="{2ED7E7E2-5262-AF4D-BE12-DC8CDA6DA05D}"/>
              </a:ext>
            </a:extLst>
          </p:cNvPr>
          <p:cNvCxnSpPr>
            <a:cxnSpLocks/>
          </p:cNvCxnSpPr>
          <p:nvPr/>
        </p:nvCxnSpPr>
        <p:spPr bwMode="auto">
          <a:xfrm>
            <a:off x="8306563" y="1707654"/>
            <a:ext cx="0" cy="106809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54850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CF7C7-AAC3-BF46-8662-992F2589DEF6}"/>
              </a:ext>
            </a:extLst>
          </p:cNvPr>
          <p:cNvSpPr>
            <a:spLocks noGrp="1"/>
          </p:cNvSpPr>
          <p:nvPr>
            <p:ph type="title"/>
          </p:nvPr>
        </p:nvSpPr>
        <p:spPr>
          <a:xfrm>
            <a:off x="210312" y="201168"/>
            <a:ext cx="4142232" cy="354358"/>
          </a:xfrm>
        </p:spPr>
        <p:txBody>
          <a:bodyPr/>
          <a:lstStyle/>
          <a:p>
            <a:r>
              <a:rPr kumimoji="1" lang="en-US" altLang="zh-CN" dirty="0"/>
              <a:t>What</a:t>
            </a:r>
            <a:endParaRPr kumimoji="1" lang="zh-CN" altLang="en-US" dirty="0"/>
          </a:p>
        </p:txBody>
      </p:sp>
      <p:sp>
        <p:nvSpPr>
          <p:cNvPr id="5" name="灯片编号占位符 4">
            <a:extLst>
              <a:ext uri="{FF2B5EF4-FFF2-40B4-BE49-F238E27FC236}">
                <a16:creationId xmlns:a16="http://schemas.microsoft.com/office/drawing/2014/main" id="{9B7AE2FD-D53A-F845-8D5C-0B2A4AC62F63}"/>
              </a:ext>
            </a:extLst>
          </p:cNvPr>
          <p:cNvSpPr>
            <a:spLocks noGrp="1"/>
          </p:cNvSpPr>
          <p:nvPr>
            <p:ph type="sldNum" sz="quarter" idx="11"/>
          </p:nvPr>
        </p:nvSpPr>
        <p:spPr/>
        <p:txBody>
          <a:bodyPr/>
          <a:lstStyle/>
          <a:p>
            <a:fld id="{59395FB3-9C97-154F-86B2-7E381B951268}" type="slidenum">
              <a:rPr lang="en-US" smtClean="0"/>
              <a:pPr/>
              <a:t>2</a:t>
            </a:fld>
            <a:endParaRPr lang="en-US" dirty="0"/>
          </a:p>
        </p:txBody>
      </p:sp>
      <p:pic>
        <p:nvPicPr>
          <p:cNvPr id="6" name="图片 5">
            <a:extLst>
              <a:ext uri="{FF2B5EF4-FFF2-40B4-BE49-F238E27FC236}">
                <a16:creationId xmlns:a16="http://schemas.microsoft.com/office/drawing/2014/main" id="{EC0ADAC7-579A-7142-B690-F4586C87E7C5}"/>
              </a:ext>
            </a:extLst>
          </p:cNvPr>
          <p:cNvPicPr>
            <a:picLocks noChangeAspect="1"/>
          </p:cNvPicPr>
          <p:nvPr/>
        </p:nvPicPr>
        <p:blipFill>
          <a:blip r:embed="rId3"/>
          <a:stretch>
            <a:fillRect/>
          </a:stretch>
        </p:blipFill>
        <p:spPr>
          <a:xfrm>
            <a:off x="4572000" y="691516"/>
            <a:ext cx="4572000" cy="3760468"/>
          </a:xfrm>
          <a:prstGeom prst="rect">
            <a:avLst/>
          </a:prstGeom>
          <a:noFill/>
        </p:spPr>
      </p:pic>
      <p:sp>
        <p:nvSpPr>
          <p:cNvPr id="7" name="文本框 6">
            <a:extLst>
              <a:ext uri="{FF2B5EF4-FFF2-40B4-BE49-F238E27FC236}">
                <a16:creationId xmlns:a16="http://schemas.microsoft.com/office/drawing/2014/main" id="{D7004DBC-E2A6-7D4A-8912-2ADE34315C1A}"/>
              </a:ext>
            </a:extLst>
          </p:cNvPr>
          <p:cNvSpPr txBox="1"/>
          <p:nvPr/>
        </p:nvSpPr>
        <p:spPr>
          <a:xfrm>
            <a:off x="429768" y="2310140"/>
            <a:ext cx="4142232" cy="738664"/>
          </a:xfrm>
          <a:prstGeom prst="rect">
            <a:avLst/>
          </a:prstGeom>
          <a:noFill/>
        </p:spPr>
        <p:txBody>
          <a:bodyPr wrap="square" rtlCol="0">
            <a:spAutoFit/>
          </a:bodyPr>
          <a:lstStyle/>
          <a:p>
            <a:r>
              <a:rPr kumimoji="1" lang="en-US" altLang="zh-CN" sz="1400" dirty="0">
                <a:solidFill>
                  <a:schemeClr val="tx1"/>
                </a:solidFill>
                <a:latin typeface="IBM Plex Sans" charset="0"/>
                <a:ea typeface="IBM Plex Sans" charset="0"/>
                <a:cs typeface="IBM Plex Sans" charset="0"/>
              </a:rPr>
              <a:t>It‘s a digital information </a:t>
            </a:r>
            <a:r>
              <a:rPr kumimoji="1" lang="en-US" altLang="zh-CN" sz="1400" dirty="0">
                <a:latin typeface="IBM Plex Sans" charset="0"/>
                <a:ea typeface="IBM Plex Sans" charset="0"/>
                <a:cs typeface="IBM Plex Sans" charset="0"/>
              </a:rPr>
              <a:t>collection and analysis </a:t>
            </a:r>
            <a:r>
              <a:rPr kumimoji="1" lang="en-US" altLang="zh-CN" sz="1400" dirty="0">
                <a:solidFill>
                  <a:schemeClr val="tx1"/>
                </a:solidFill>
                <a:latin typeface="IBM Plex Sans" charset="0"/>
                <a:ea typeface="IBM Plex Sans" charset="0"/>
                <a:cs typeface="IBM Plex Sans" charset="0"/>
              </a:rPr>
              <a:t>system between </a:t>
            </a:r>
            <a:r>
              <a:rPr kumimoji="1" lang="en-US" altLang="zh-CN" sz="1400" dirty="0">
                <a:latin typeface="IBM Plex Sans" charset="0"/>
                <a:ea typeface="IBM Plex Sans" charset="0"/>
                <a:cs typeface="IBM Plex Sans" charset="0"/>
              </a:rPr>
              <a:t>organizations, across geography, </a:t>
            </a:r>
            <a:r>
              <a:rPr kumimoji="1" lang="en-US" altLang="zh-CN" sz="1400" dirty="0">
                <a:solidFill>
                  <a:schemeClr val="tx1"/>
                </a:solidFill>
                <a:latin typeface="IBM Plex Sans" charset="0"/>
                <a:ea typeface="IBM Plex Sans" charset="0"/>
                <a:cs typeface="IBM Plex Sans" charset="0"/>
              </a:rPr>
              <a:t>aims at against the covid-19.</a:t>
            </a:r>
          </a:p>
        </p:txBody>
      </p:sp>
    </p:spTree>
    <p:extLst>
      <p:ext uri="{BB962C8B-B14F-4D97-AF65-F5344CB8AC3E}">
        <p14:creationId xmlns:p14="http://schemas.microsoft.com/office/powerpoint/2010/main" val="2990509018"/>
      </p:ext>
    </p:extLst>
  </p:cSld>
  <p:clrMapOvr>
    <a:masterClrMapping/>
  </p:clrMapOvr>
  <p:transition spd="slow" advTm="9552">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a:extLst>
              <a:ext uri="{FF2B5EF4-FFF2-40B4-BE49-F238E27FC236}">
                <a16:creationId xmlns:a16="http://schemas.microsoft.com/office/drawing/2014/main" id="{FCBB1151-B4EF-BA40-BD31-2526F029D392}"/>
              </a:ext>
            </a:extLst>
          </p:cNvPr>
          <p:cNvSpPr txBox="1"/>
          <p:nvPr/>
        </p:nvSpPr>
        <p:spPr>
          <a:xfrm>
            <a:off x="109744" y="616004"/>
            <a:ext cx="3858553" cy="1200329"/>
          </a:xfrm>
          <a:prstGeom prst="rect">
            <a:avLst/>
          </a:prstGeom>
          <a:noFill/>
        </p:spPr>
        <p:txBody>
          <a:bodyPr wrap="square" rtlCol="0">
            <a:spAutoFit/>
          </a:bodyPr>
          <a:lstStyle/>
          <a:p>
            <a:r>
              <a:rPr kumimoji="1" lang="en-US" altLang="zh-CN" sz="900" dirty="0">
                <a:latin typeface="IBM Plex Sans" charset="0"/>
                <a:ea typeface="IBM Plex Sans" charset="0"/>
                <a:cs typeface="IBM Plex Sans" charset="0"/>
              </a:rPr>
              <a:t>CDCs’ worker can log on the system and race the consumption and transaction data of the citizens to make sure who need check covid-19 among the area as below.</a:t>
            </a:r>
          </a:p>
          <a:p>
            <a:endParaRPr kumimoji="1" lang="en-US" altLang="zh-CN" sz="900" dirty="0">
              <a:latin typeface="IBM Plex Sans" charset="0"/>
              <a:ea typeface="IBM Plex Sans" charset="0"/>
              <a:cs typeface="IBM Plex Sans" charset="0"/>
            </a:endParaRPr>
          </a:p>
          <a:p>
            <a:r>
              <a:rPr kumimoji="1" lang="en-US" altLang="zh-CN" sz="900" dirty="0">
                <a:latin typeface="IBM Plex Sans" charset="0"/>
                <a:ea typeface="IBM Plex Sans" charset="0"/>
                <a:cs typeface="IBM Plex Sans" charset="0"/>
              </a:rPr>
              <a:t>Beside, we can also supply the evidence predicted by AI, as you can see in the right infographics. The AI can tell the possible contact with patient with symptom like fever, cough and pain in chest.</a:t>
            </a:r>
          </a:p>
          <a:p>
            <a:endParaRPr kumimoji="1" lang="en-US" altLang="zh-CN" sz="900" dirty="0">
              <a:latin typeface="IBM Plex Sans" charset="0"/>
              <a:ea typeface="IBM Plex Sans" charset="0"/>
              <a:cs typeface="IBM Plex Sans" charset="0"/>
            </a:endParaRPr>
          </a:p>
        </p:txBody>
      </p:sp>
      <p:sp>
        <p:nvSpPr>
          <p:cNvPr id="8" name="标题 7">
            <a:extLst>
              <a:ext uri="{FF2B5EF4-FFF2-40B4-BE49-F238E27FC236}">
                <a16:creationId xmlns:a16="http://schemas.microsoft.com/office/drawing/2014/main" id="{DD718C6E-D85C-644B-B5A4-37BAA54A26E5}"/>
              </a:ext>
            </a:extLst>
          </p:cNvPr>
          <p:cNvSpPr>
            <a:spLocks noGrp="1"/>
          </p:cNvSpPr>
          <p:nvPr>
            <p:ph type="title" idx="4294967295"/>
          </p:nvPr>
        </p:nvSpPr>
        <p:spPr>
          <a:xfrm>
            <a:off x="210312" y="201168"/>
            <a:ext cx="4142232" cy="414836"/>
          </a:xfrm>
        </p:spPr>
        <p:txBody>
          <a:bodyPr/>
          <a:lstStyle/>
          <a:p>
            <a:r>
              <a:rPr kumimoji="1" lang="en-US" altLang="zh-CN" dirty="0"/>
              <a:t>For CDC</a:t>
            </a:r>
            <a:endParaRPr kumimoji="1" lang="zh-CN" altLang="en-US" dirty="0"/>
          </a:p>
        </p:txBody>
      </p:sp>
      <p:pic>
        <p:nvPicPr>
          <p:cNvPr id="107" name="图片 106">
            <a:extLst>
              <a:ext uri="{FF2B5EF4-FFF2-40B4-BE49-F238E27FC236}">
                <a16:creationId xmlns:a16="http://schemas.microsoft.com/office/drawing/2014/main" id="{2CFE3A4D-2660-6543-92AB-90A18E5274B4}"/>
              </a:ext>
            </a:extLst>
          </p:cNvPr>
          <p:cNvPicPr>
            <a:picLocks noChangeAspect="1"/>
          </p:cNvPicPr>
          <p:nvPr/>
        </p:nvPicPr>
        <p:blipFill rotWithShape="1">
          <a:blip r:embed="rId3"/>
          <a:srcRect r="63787"/>
          <a:stretch/>
        </p:blipFill>
        <p:spPr>
          <a:xfrm>
            <a:off x="212464" y="2067694"/>
            <a:ext cx="1551224" cy="2232248"/>
          </a:xfrm>
          <a:prstGeom prst="rect">
            <a:avLst/>
          </a:prstGeom>
        </p:spPr>
      </p:pic>
      <p:pic>
        <p:nvPicPr>
          <p:cNvPr id="108" name="图片 107">
            <a:extLst>
              <a:ext uri="{FF2B5EF4-FFF2-40B4-BE49-F238E27FC236}">
                <a16:creationId xmlns:a16="http://schemas.microsoft.com/office/drawing/2014/main" id="{6DD3E8CC-0B62-0B41-A66B-D02248BCECB8}"/>
              </a:ext>
            </a:extLst>
          </p:cNvPr>
          <p:cNvPicPr>
            <a:picLocks noChangeAspect="1"/>
          </p:cNvPicPr>
          <p:nvPr/>
        </p:nvPicPr>
        <p:blipFill rotWithShape="1">
          <a:blip r:embed="rId3"/>
          <a:srcRect l="51746" t="20127" r="7057" b="10021"/>
          <a:stretch/>
        </p:blipFill>
        <p:spPr>
          <a:xfrm>
            <a:off x="4932040" y="1496294"/>
            <a:ext cx="3824933" cy="3379712"/>
          </a:xfrm>
          <a:prstGeom prst="rect">
            <a:avLst/>
          </a:prstGeom>
        </p:spPr>
      </p:pic>
    </p:spTree>
    <p:extLst>
      <p:ext uri="{BB962C8B-B14F-4D97-AF65-F5344CB8AC3E}">
        <p14:creationId xmlns:p14="http://schemas.microsoft.com/office/powerpoint/2010/main" val="1823067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E4E17846-673B-F44C-A955-084D437924A6}"/>
              </a:ext>
            </a:extLst>
          </p:cNvPr>
          <p:cNvSpPr txBox="1">
            <a:spLocks/>
          </p:cNvSpPr>
          <p:nvPr/>
        </p:nvSpPr>
        <p:spPr>
          <a:xfrm>
            <a:off x="210312" y="201168"/>
            <a:ext cx="4142232" cy="3543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kumimoji="1" lang="en-US" altLang="zh-CN" kern="0" dirty="0"/>
              <a:t>RoadMap</a:t>
            </a:r>
            <a:endParaRPr kumimoji="1" lang="zh-CN" altLang="en-US" kern="0" dirty="0"/>
          </a:p>
        </p:txBody>
      </p:sp>
      <p:sp>
        <p:nvSpPr>
          <p:cNvPr id="3" name="文本框 2">
            <a:extLst>
              <a:ext uri="{FF2B5EF4-FFF2-40B4-BE49-F238E27FC236}">
                <a16:creationId xmlns:a16="http://schemas.microsoft.com/office/drawing/2014/main" id="{56B2F7D4-2D25-9F4C-A0E1-F193E61FEE8E}"/>
              </a:ext>
            </a:extLst>
          </p:cNvPr>
          <p:cNvSpPr txBox="1"/>
          <p:nvPr/>
        </p:nvSpPr>
        <p:spPr>
          <a:xfrm>
            <a:off x="179512" y="771550"/>
            <a:ext cx="6552728" cy="523220"/>
          </a:xfrm>
          <a:prstGeom prst="rect">
            <a:avLst/>
          </a:prstGeom>
          <a:noFill/>
        </p:spPr>
        <p:txBody>
          <a:bodyPr wrap="square" rtlCol="0">
            <a:spAutoFit/>
          </a:bodyPr>
          <a:lstStyle/>
          <a:p>
            <a:pPr lvl="0" defTabSz="914400">
              <a:spcBef>
                <a:spcPts val="600"/>
              </a:spcBef>
              <a:defRPr/>
            </a:pPr>
            <a:r>
              <a:rPr lang="en-US" altLang="zh-CN" sz="1400" dirty="0">
                <a:latin typeface="IBM Plex Sans" panose="020B0503050203000203" pitchFamily="34" charset="0"/>
              </a:rPr>
              <a:t>We hope this project can contribute to </a:t>
            </a:r>
            <a:r>
              <a:rPr lang="en-US" altLang="zh-CN" sz="1400" dirty="0" err="1">
                <a:latin typeface="IBM Plex Sans" panose="020B0503050203000203" pitchFamily="34" charset="0"/>
              </a:rPr>
              <a:t>MiPasa</a:t>
            </a:r>
            <a:r>
              <a:rPr lang="en-US" altLang="zh-CN" sz="1400" dirty="0">
                <a:latin typeface="IBM Plex Sans" panose="020B0503050203000203" pitchFamily="34" charset="0"/>
              </a:rPr>
              <a:t>, WHO or together with other organization as sharing data for COVID-19 globally.</a:t>
            </a:r>
            <a:endParaRPr lang="zh-CN" altLang="zh-CN" sz="1400" dirty="0">
              <a:latin typeface="IBM Plex Sans" panose="020B0503050203000203" pitchFamily="34" charset="0"/>
            </a:endParaRPr>
          </a:p>
        </p:txBody>
      </p:sp>
      <p:graphicFrame>
        <p:nvGraphicFramePr>
          <p:cNvPr id="4" name="图示 3">
            <a:extLst>
              <a:ext uri="{FF2B5EF4-FFF2-40B4-BE49-F238E27FC236}">
                <a16:creationId xmlns:a16="http://schemas.microsoft.com/office/drawing/2014/main" id="{436B509C-91C1-1F4A-93A3-228366C33DF1}"/>
              </a:ext>
            </a:extLst>
          </p:cNvPr>
          <p:cNvGraphicFramePr/>
          <p:nvPr/>
        </p:nvGraphicFramePr>
        <p:xfrm>
          <a:off x="1524000" y="120359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708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FE71846-977B-A040-9181-B5B85C606891}"/>
              </a:ext>
            </a:extLst>
          </p:cNvPr>
          <p:cNvSpPr>
            <a:spLocks noGrp="1"/>
          </p:cNvSpPr>
          <p:nvPr>
            <p:ph type="title"/>
          </p:nvPr>
        </p:nvSpPr>
        <p:spPr>
          <a:xfrm>
            <a:off x="210312" y="201168"/>
            <a:ext cx="4142232" cy="4294632"/>
          </a:xfrm>
        </p:spPr>
        <p:txBody>
          <a:bodyPr anchor="t">
            <a:normAutofit/>
          </a:bodyPr>
          <a:lstStyle/>
          <a:p>
            <a:r>
              <a:rPr kumimoji="1" lang="zh-CN" altLang="en-US" dirty="0"/>
              <a:t>基于信用卡的</a:t>
            </a:r>
            <a:br>
              <a:rPr kumimoji="1" lang="en-US" altLang="zh-CN" dirty="0"/>
            </a:br>
            <a:r>
              <a:rPr kumimoji="1" lang="zh-CN" altLang="en-US" dirty="0"/>
              <a:t>流行病学追踪</a:t>
            </a:r>
          </a:p>
        </p:txBody>
      </p:sp>
      <p:pic>
        <p:nvPicPr>
          <p:cNvPr id="2" name="图片 1">
            <a:extLst>
              <a:ext uri="{FF2B5EF4-FFF2-40B4-BE49-F238E27FC236}">
                <a16:creationId xmlns:a16="http://schemas.microsoft.com/office/drawing/2014/main" id="{E0E1F7CE-7F03-904F-8468-9D1CF9E43B52}"/>
              </a:ext>
            </a:extLst>
          </p:cNvPr>
          <p:cNvPicPr>
            <a:picLocks noChangeAspect="1"/>
          </p:cNvPicPr>
          <p:nvPr/>
        </p:nvPicPr>
        <p:blipFill>
          <a:blip r:embed="rId3"/>
          <a:stretch>
            <a:fillRect/>
          </a:stretch>
        </p:blipFill>
        <p:spPr>
          <a:xfrm>
            <a:off x="4572000" y="691516"/>
            <a:ext cx="4572000" cy="3760468"/>
          </a:xfrm>
          <a:prstGeom prst="rect">
            <a:avLst/>
          </a:prstGeom>
          <a:noFill/>
        </p:spPr>
      </p:pic>
      <p:sp>
        <p:nvSpPr>
          <p:cNvPr id="11" name="Slide Number Placeholder 4">
            <a:extLst>
              <a:ext uri="{FF2B5EF4-FFF2-40B4-BE49-F238E27FC236}">
                <a16:creationId xmlns:a16="http://schemas.microsoft.com/office/drawing/2014/main" id="{EF538D2F-BFE6-431C-8D6E-024A0D855E50}"/>
              </a:ext>
            </a:extLst>
          </p:cNvPr>
          <p:cNvSpPr>
            <a:spLocks noGrp="1"/>
          </p:cNvSpPr>
          <p:nvPr>
            <p:ph type="sldNum" sz="quarter" idx="11"/>
          </p:nvPr>
        </p:nvSpPr>
        <p:spPr>
          <a:xfrm>
            <a:off x="7086601" y="4787900"/>
            <a:ext cx="1828732" cy="166687"/>
          </a:xfrm>
        </p:spPr>
        <p:txBody>
          <a:bodyPr/>
          <a:lstStyle/>
          <a:p>
            <a:pPr>
              <a:spcAft>
                <a:spcPts val="600"/>
              </a:spcAft>
            </a:pPr>
            <a:fld id="{59395FB3-9C97-154F-86B2-7E381B951268}" type="slidenum">
              <a:rPr lang="en-US" smtClean="0"/>
              <a:pPr>
                <a:spcAft>
                  <a:spcPts val="600"/>
                </a:spcAft>
              </a:pPr>
              <a:t>22</a:t>
            </a:fld>
            <a:endParaRPr lang="en-US"/>
          </a:p>
        </p:txBody>
      </p:sp>
    </p:spTree>
    <p:extLst>
      <p:ext uri="{BB962C8B-B14F-4D97-AF65-F5344CB8AC3E}">
        <p14:creationId xmlns:p14="http://schemas.microsoft.com/office/powerpoint/2010/main" val="541169628"/>
      </p:ext>
    </p:extLst>
  </p:cSld>
  <p:clrMapOvr>
    <a:masterClrMapping/>
  </p:clrMapOvr>
  <mc:AlternateContent xmlns:mc="http://schemas.openxmlformats.org/markup-compatibility/2006">
    <mc:Choice xmlns:p14="http://schemas.microsoft.com/office/powerpoint/2010/main" Requires="p14">
      <p:transition spd="slow" p14:dur="2000" advTm="3868"/>
    </mc:Choice>
    <mc:Fallback>
      <p:transition spd="slow" advTm="386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FFD499-F4C8-7E48-9A0F-B726F1EA1AD0}"/>
              </a:ext>
            </a:extLst>
          </p:cNvPr>
          <p:cNvSpPr/>
          <p:nvPr/>
        </p:nvSpPr>
        <p:spPr>
          <a:xfrm>
            <a:off x="178601" y="653588"/>
            <a:ext cx="6404317" cy="461665"/>
          </a:xfrm>
          <a:prstGeom prst="rect">
            <a:avLst/>
          </a:prstGeom>
        </p:spPr>
        <p:txBody>
          <a:bodyPr wrap="none">
            <a:spAutoFit/>
          </a:bodyPr>
          <a:lstStyle/>
          <a:p>
            <a:r>
              <a:rPr kumimoji="1" lang="zh-CN" altLang="en-US" sz="1200" dirty="0">
                <a:latin typeface="IBM Plex Sans" charset="0"/>
                <a:ea typeface="IBM Plex Sans" charset="0"/>
                <a:cs typeface="IBM Plex Sans" charset="0"/>
              </a:rPr>
              <a:t>如下图的新闻，我们花了</a:t>
            </a:r>
            <a:r>
              <a:rPr kumimoji="1" lang="en-US" altLang="zh-CN" sz="1200" dirty="0">
                <a:latin typeface="IBM Plex Sans" charset="0"/>
                <a:ea typeface="IBM Plex Sans" charset="0"/>
                <a:cs typeface="IBM Plex Sans" charset="0"/>
              </a:rPr>
              <a:t>3</a:t>
            </a:r>
            <a:r>
              <a:rPr kumimoji="1" lang="zh-CN" altLang="en-US" sz="1200" dirty="0">
                <a:latin typeface="IBM Plex Sans" charset="0"/>
                <a:ea typeface="IBM Plex Sans" charset="0"/>
                <a:cs typeface="IBM Plex Sans" charset="0"/>
              </a:rPr>
              <a:t>天才能定位到一个人。然而两天就可能导致</a:t>
            </a:r>
            <a:r>
              <a:rPr kumimoji="1" lang="en-US" altLang="zh-CN" sz="1200" dirty="0">
                <a:latin typeface="IBM Plex Sans" charset="0"/>
                <a:ea typeface="IBM Plex Sans" charset="0"/>
                <a:cs typeface="IBM Plex Sans" charset="0"/>
              </a:rPr>
              <a:t>3</a:t>
            </a:r>
            <a:r>
              <a:rPr kumimoji="1" lang="zh-CN" altLang="en-US" sz="1200" dirty="0">
                <a:latin typeface="IBM Plex Sans" charset="0"/>
                <a:ea typeface="IBM Plex Sans" charset="0"/>
                <a:cs typeface="IBM Plex Sans" charset="0"/>
              </a:rPr>
              <a:t>人确诊，</a:t>
            </a:r>
            <a:r>
              <a:rPr kumimoji="1" lang="en-US" altLang="zh-CN" sz="1200" dirty="0">
                <a:latin typeface="IBM Plex Sans" charset="0"/>
                <a:ea typeface="IBM Plex Sans" charset="0"/>
                <a:cs typeface="IBM Plex Sans" charset="0"/>
              </a:rPr>
              <a:t>62</a:t>
            </a:r>
            <a:r>
              <a:rPr kumimoji="1" lang="zh-CN" altLang="en-US" sz="1200" dirty="0">
                <a:latin typeface="IBM Plex Sans" charset="0"/>
                <a:ea typeface="IBM Plex Sans" charset="0"/>
                <a:cs typeface="IBM Plex Sans" charset="0"/>
              </a:rPr>
              <a:t>人隔离。</a:t>
            </a:r>
            <a:endParaRPr kumimoji="1" lang="en-US" altLang="zh-CN" sz="1200" dirty="0">
              <a:latin typeface="IBM Plex Sans" charset="0"/>
              <a:ea typeface="IBM Plex Sans" charset="0"/>
              <a:cs typeface="IBM Plex Sans" charset="0"/>
            </a:endParaRPr>
          </a:p>
          <a:p>
            <a:r>
              <a:rPr kumimoji="1" lang="zh-CN" altLang="en-US" sz="1200" dirty="0">
                <a:latin typeface="IBM Plex Sans" charset="0"/>
                <a:ea typeface="IBM Plex Sans" charset="0"/>
                <a:cs typeface="IBM Plex Sans" charset="0"/>
              </a:rPr>
              <a:t>全球范围内，疫情仍在扩散。</a:t>
            </a:r>
            <a:endParaRPr kumimoji="1" lang="en-US" altLang="zh-CN" sz="1200" dirty="0">
              <a:latin typeface="IBM Plex Sans" charset="0"/>
              <a:ea typeface="IBM Plex Sans" charset="0"/>
              <a:cs typeface="IBM Plex Sans" charset="0"/>
            </a:endParaRPr>
          </a:p>
        </p:txBody>
      </p:sp>
      <p:pic>
        <p:nvPicPr>
          <p:cNvPr id="4" name="图片 3">
            <a:extLst>
              <a:ext uri="{FF2B5EF4-FFF2-40B4-BE49-F238E27FC236}">
                <a16:creationId xmlns:a16="http://schemas.microsoft.com/office/drawing/2014/main" id="{5778FF87-4078-534A-AD06-0A8B74405C53}"/>
              </a:ext>
            </a:extLst>
          </p:cNvPr>
          <p:cNvPicPr>
            <a:picLocks noChangeAspect="1"/>
          </p:cNvPicPr>
          <p:nvPr/>
        </p:nvPicPr>
        <p:blipFill>
          <a:blip r:embed="rId2"/>
          <a:stretch>
            <a:fillRect/>
          </a:stretch>
        </p:blipFill>
        <p:spPr>
          <a:xfrm>
            <a:off x="2209959" y="1172030"/>
            <a:ext cx="2093959" cy="3724455"/>
          </a:xfrm>
          <a:prstGeom prst="rect">
            <a:avLst/>
          </a:prstGeom>
        </p:spPr>
      </p:pic>
      <p:sp>
        <p:nvSpPr>
          <p:cNvPr id="5" name="标题 2">
            <a:extLst>
              <a:ext uri="{FF2B5EF4-FFF2-40B4-BE49-F238E27FC236}">
                <a16:creationId xmlns:a16="http://schemas.microsoft.com/office/drawing/2014/main" id="{CD5EF9AA-9406-A740-9075-996BC461D926}"/>
              </a:ext>
            </a:extLst>
          </p:cNvPr>
          <p:cNvSpPr txBox="1">
            <a:spLocks/>
          </p:cNvSpPr>
          <p:nvPr/>
        </p:nvSpPr>
        <p:spPr>
          <a:xfrm>
            <a:off x="210312" y="201168"/>
            <a:ext cx="4142232" cy="3543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kumimoji="1" lang="zh-CN" altLang="en-US" kern="0"/>
              <a:t>为什么做这个</a:t>
            </a:r>
            <a:endParaRPr kumimoji="1" lang="zh-CN" altLang="en-US" kern="0" dirty="0"/>
          </a:p>
        </p:txBody>
      </p:sp>
      <p:grpSp>
        <p:nvGrpSpPr>
          <p:cNvPr id="16" name="组合 15">
            <a:extLst>
              <a:ext uri="{FF2B5EF4-FFF2-40B4-BE49-F238E27FC236}">
                <a16:creationId xmlns:a16="http://schemas.microsoft.com/office/drawing/2014/main" id="{D7E12AAD-517E-9B47-B5CE-31874A7ABD54}"/>
              </a:ext>
            </a:extLst>
          </p:cNvPr>
          <p:cNvGrpSpPr/>
          <p:nvPr/>
        </p:nvGrpSpPr>
        <p:grpSpPr>
          <a:xfrm>
            <a:off x="161202" y="1170435"/>
            <a:ext cx="2093959" cy="2931790"/>
            <a:chOff x="1252913" y="1203598"/>
            <a:chExt cx="2776806" cy="2931790"/>
          </a:xfrm>
        </p:grpSpPr>
        <p:pic>
          <p:nvPicPr>
            <p:cNvPr id="3" name="图片 2">
              <a:extLst>
                <a:ext uri="{FF2B5EF4-FFF2-40B4-BE49-F238E27FC236}">
                  <a16:creationId xmlns:a16="http://schemas.microsoft.com/office/drawing/2014/main" id="{8F7BB221-3455-3949-996D-6E586F86524A}"/>
                </a:ext>
              </a:extLst>
            </p:cNvPr>
            <p:cNvPicPr>
              <a:picLocks noChangeAspect="1"/>
            </p:cNvPicPr>
            <p:nvPr/>
          </p:nvPicPr>
          <p:blipFill>
            <a:blip r:embed="rId3"/>
            <a:stretch>
              <a:fillRect/>
            </a:stretch>
          </p:blipFill>
          <p:spPr>
            <a:xfrm>
              <a:off x="1252913" y="1203598"/>
              <a:ext cx="2776806" cy="2931790"/>
            </a:xfrm>
            <a:prstGeom prst="rect">
              <a:avLst/>
            </a:prstGeom>
          </p:spPr>
        </p:pic>
        <p:sp>
          <p:nvSpPr>
            <p:cNvPr id="6" name="矩形 5">
              <a:extLst>
                <a:ext uri="{FF2B5EF4-FFF2-40B4-BE49-F238E27FC236}">
                  <a16:creationId xmlns:a16="http://schemas.microsoft.com/office/drawing/2014/main" id="{61FDCCDB-5B66-7344-8ABE-7C945E4F46CE}"/>
                </a:ext>
              </a:extLst>
            </p:cNvPr>
            <p:cNvSpPr/>
            <p:nvPr/>
          </p:nvSpPr>
          <p:spPr bwMode="auto">
            <a:xfrm>
              <a:off x="1547664" y="1419622"/>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7" name="矩形 6">
              <a:extLst>
                <a:ext uri="{FF2B5EF4-FFF2-40B4-BE49-F238E27FC236}">
                  <a16:creationId xmlns:a16="http://schemas.microsoft.com/office/drawing/2014/main" id="{749B196B-50E6-134D-84C2-3969ECE1AE1A}"/>
                </a:ext>
              </a:extLst>
            </p:cNvPr>
            <p:cNvSpPr/>
            <p:nvPr/>
          </p:nvSpPr>
          <p:spPr bwMode="auto">
            <a:xfrm>
              <a:off x="1700064" y="2067694"/>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8" name="矩形 7">
              <a:extLst>
                <a:ext uri="{FF2B5EF4-FFF2-40B4-BE49-F238E27FC236}">
                  <a16:creationId xmlns:a16="http://schemas.microsoft.com/office/drawing/2014/main" id="{EAC9790C-51CE-F74C-9F41-FC5B91D0DBE5}"/>
                </a:ext>
              </a:extLst>
            </p:cNvPr>
            <p:cNvSpPr/>
            <p:nvPr/>
          </p:nvSpPr>
          <p:spPr bwMode="auto">
            <a:xfrm>
              <a:off x="1793764" y="2430523"/>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9" name="矩形 8">
              <a:extLst>
                <a:ext uri="{FF2B5EF4-FFF2-40B4-BE49-F238E27FC236}">
                  <a16:creationId xmlns:a16="http://schemas.microsoft.com/office/drawing/2014/main" id="{D9529B7E-C23E-9A44-9059-888D66D53322}"/>
                </a:ext>
              </a:extLst>
            </p:cNvPr>
            <p:cNvSpPr/>
            <p:nvPr/>
          </p:nvSpPr>
          <p:spPr bwMode="auto">
            <a:xfrm>
              <a:off x="1763688" y="3438635"/>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10" name="矩形 9">
              <a:extLst>
                <a:ext uri="{FF2B5EF4-FFF2-40B4-BE49-F238E27FC236}">
                  <a16:creationId xmlns:a16="http://schemas.microsoft.com/office/drawing/2014/main" id="{1A602F4F-0010-524E-A510-9A4EC8304AE7}"/>
                </a:ext>
              </a:extLst>
            </p:cNvPr>
            <p:cNvSpPr/>
            <p:nvPr/>
          </p:nvSpPr>
          <p:spPr bwMode="auto">
            <a:xfrm>
              <a:off x="2281428" y="3723878"/>
              <a:ext cx="274348"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11" name="矩形 10">
              <a:extLst>
                <a:ext uri="{FF2B5EF4-FFF2-40B4-BE49-F238E27FC236}">
                  <a16:creationId xmlns:a16="http://schemas.microsoft.com/office/drawing/2014/main" id="{53E5450A-3B58-104E-B8E3-306CB2FA1659}"/>
                </a:ext>
              </a:extLst>
            </p:cNvPr>
            <p:cNvSpPr/>
            <p:nvPr/>
          </p:nvSpPr>
          <p:spPr bwMode="auto">
            <a:xfrm>
              <a:off x="2987824" y="3723878"/>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12" name="矩形 11">
              <a:extLst>
                <a:ext uri="{FF2B5EF4-FFF2-40B4-BE49-F238E27FC236}">
                  <a16:creationId xmlns:a16="http://schemas.microsoft.com/office/drawing/2014/main" id="{234887D7-9D9A-9541-8F10-849900934993}"/>
                </a:ext>
              </a:extLst>
            </p:cNvPr>
            <p:cNvSpPr/>
            <p:nvPr/>
          </p:nvSpPr>
          <p:spPr bwMode="auto">
            <a:xfrm>
              <a:off x="2447764" y="3874040"/>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grpSp>
      <p:pic>
        <p:nvPicPr>
          <p:cNvPr id="15" name="图片 14">
            <a:extLst>
              <a:ext uri="{FF2B5EF4-FFF2-40B4-BE49-F238E27FC236}">
                <a16:creationId xmlns:a16="http://schemas.microsoft.com/office/drawing/2014/main" id="{644332F8-91F9-4F44-BA64-C2FF7DF267FE}"/>
              </a:ext>
            </a:extLst>
          </p:cNvPr>
          <p:cNvPicPr>
            <a:picLocks noChangeAspect="1"/>
          </p:cNvPicPr>
          <p:nvPr/>
        </p:nvPicPr>
        <p:blipFill rotWithShape="1">
          <a:blip r:embed="rId4"/>
          <a:srcRect t="6393"/>
          <a:stretch/>
        </p:blipFill>
        <p:spPr>
          <a:xfrm>
            <a:off x="4303918" y="1170435"/>
            <a:ext cx="4790497" cy="2802630"/>
          </a:xfrm>
          <a:prstGeom prst="rect">
            <a:avLst/>
          </a:prstGeom>
        </p:spPr>
      </p:pic>
    </p:spTree>
    <p:extLst>
      <p:ext uri="{BB962C8B-B14F-4D97-AF65-F5344CB8AC3E}">
        <p14:creationId xmlns:p14="http://schemas.microsoft.com/office/powerpoint/2010/main" val="2903672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5218B3-0A17-E34C-B908-A4BF12E857AB}"/>
              </a:ext>
            </a:extLst>
          </p:cNvPr>
          <p:cNvSpPr>
            <a:spLocks noGrp="1"/>
          </p:cNvSpPr>
          <p:nvPr>
            <p:ph type="title" idx="4294967295"/>
          </p:nvPr>
        </p:nvSpPr>
        <p:spPr>
          <a:xfrm>
            <a:off x="210312" y="201168"/>
            <a:ext cx="4142232" cy="354358"/>
          </a:xfrm>
        </p:spPr>
        <p:txBody>
          <a:bodyPr/>
          <a:lstStyle/>
          <a:p>
            <a:r>
              <a:rPr kumimoji="1" lang="zh-CN" altLang="en-US" dirty="0"/>
              <a:t>为什么做这个</a:t>
            </a:r>
          </a:p>
        </p:txBody>
      </p:sp>
      <p:pic>
        <p:nvPicPr>
          <p:cNvPr id="5" name="图片 4">
            <a:extLst>
              <a:ext uri="{FF2B5EF4-FFF2-40B4-BE49-F238E27FC236}">
                <a16:creationId xmlns:a16="http://schemas.microsoft.com/office/drawing/2014/main" id="{625B487E-8563-3642-AAFA-FC0CBC031296}"/>
              </a:ext>
            </a:extLst>
          </p:cNvPr>
          <p:cNvPicPr>
            <a:picLocks noChangeAspect="1"/>
          </p:cNvPicPr>
          <p:nvPr/>
        </p:nvPicPr>
        <p:blipFill>
          <a:blip r:embed="rId3"/>
          <a:stretch>
            <a:fillRect/>
          </a:stretch>
        </p:blipFill>
        <p:spPr>
          <a:xfrm>
            <a:off x="3189599" y="3142132"/>
            <a:ext cx="2467019" cy="1800200"/>
          </a:xfrm>
          <a:prstGeom prst="rect">
            <a:avLst/>
          </a:prstGeom>
        </p:spPr>
      </p:pic>
      <p:pic>
        <p:nvPicPr>
          <p:cNvPr id="6" name="图片 5">
            <a:extLst>
              <a:ext uri="{FF2B5EF4-FFF2-40B4-BE49-F238E27FC236}">
                <a16:creationId xmlns:a16="http://schemas.microsoft.com/office/drawing/2014/main" id="{8D5E936E-9C8A-D042-92E9-A3870ECAA38E}"/>
              </a:ext>
            </a:extLst>
          </p:cNvPr>
          <p:cNvPicPr>
            <a:picLocks noChangeAspect="1"/>
          </p:cNvPicPr>
          <p:nvPr/>
        </p:nvPicPr>
        <p:blipFill>
          <a:blip r:embed="rId4"/>
          <a:stretch>
            <a:fillRect/>
          </a:stretch>
        </p:blipFill>
        <p:spPr>
          <a:xfrm>
            <a:off x="6372536" y="3065731"/>
            <a:ext cx="2467019" cy="1876601"/>
          </a:xfrm>
          <a:prstGeom prst="rect">
            <a:avLst/>
          </a:prstGeom>
        </p:spPr>
      </p:pic>
      <p:pic>
        <p:nvPicPr>
          <p:cNvPr id="7" name="图片 6">
            <a:extLst>
              <a:ext uri="{FF2B5EF4-FFF2-40B4-BE49-F238E27FC236}">
                <a16:creationId xmlns:a16="http://schemas.microsoft.com/office/drawing/2014/main" id="{D8214D22-D8E1-BB44-8B21-F2A9359576C9}"/>
              </a:ext>
            </a:extLst>
          </p:cNvPr>
          <p:cNvPicPr>
            <a:picLocks noChangeAspect="1"/>
          </p:cNvPicPr>
          <p:nvPr/>
        </p:nvPicPr>
        <p:blipFill>
          <a:blip r:embed="rId5"/>
          <a:stretch>
            <a:fillRect/>
          </a:stretch>
        </p:blipFill>
        <p:spPr>
          <a:xfrm>
            <a:off x="210312" y="3142132"/>
            <a:ext cx="2777667" cy="1778467"/>
          </a:xfrm>
          <a:prstGeom prst="rect">
            <a:avLst/>
          </a:prstGeom>
        </p:spPr>
      </p:pic>
      <p:sp>
        <p:nvSpPr>
          <p:cNvPr id="8" name="文本框 7">
            <a:extLst>
              <a:ext uri="{FF2B5EF4-FFF2-40B4-BE49-F238E27FC236}">
                <a16:creationId xmlns:a16="http://schemas.microsoft.com/office/drawing/2014/main" id="{535F71DC-39B1-3D46-9B3B-434CA4FA9657}"/>
              </a:ext>
            </a:extLst>
          </p:cNvPr>
          <p:cNvSpPr txBox="1"/>
          <p:nvPr/>
        </p:nvSpPr>
        <p:spPr>
          <a:xfrm>
            <a:off x="137968" y="627534"/>
            <a:ext cx="8610496" cy="2308324"/>
          </a:xfrm>
          <a:prstGeom prst="rect">
            <a:avLst/>
          </a:prstGeom>
          <a:noFill/>
        </p:spPr>
        <p:txBody>
          <a:bodyPr wrap="square" rtlCol="0">
            <a:spAutoFit/>
          </a:bodyPr>
          <a:lstStyle/>
          <a:p>
            <a:pPr algn="l"/>
            <a:r>
              <a:rPr kumimoji="1" lang="zh-CN" altLang="en-US" sz="1200" dirty="0">
                <a:solidFill>
                  <a:schemeClr val="tx1"/>
                </a:solidFill>
                <a:latin typeface="IBM Plex Sans" charset="0"/>
                <a:ea typeface="IBM Plex Sans" charset="0"/>
                <a:cs typeface="IBM Plex Sans" charset="0"/>
              </a:rPr>
              <a:t>就我们收集到的信息而言，如</a:t>
            </a:r>
            <a:r>
              <a:rPr kumimoji="1" lang="en-US" altLang="zh-CN" sz="1200" dirty="0">
                <a:solidFill>
                  <a:schemeClr val="tx1"/>
                </a:solidFill>
                <a:latin typeface="IBM Plex Sans" charset="0"/>
                <a:ea typeface="IBM Plex Sans" charset="0"/>
                <a:cs typeface="IBM Plex Sans" charset="0"/>
              </a:rPr>
              <a:t> </a:t>
            </a:r>
            <a:r>
              <a:rPr kumimoji="1" lang="en-US" altLang="zh-CN" sz="1200" dirty="0" err="1">
                <a:solidFill>
                  <a:schemeClr val="tx1"/>
                </a:solidFill>
                <a:latin typeface="IBM Plex Sans" charset="0"/>
                <a:ea typeface="IBM Plex Sans" charset="0"/>
                <a:cs typeface="IBM Plex Sans" charset="0"/>
              </a:rPr>
              <a:t>MiPasa</a:t>
            </a:r>
            <a:r>
              <a:rPr kumimoji="1" lang="en-US" altLang="zh-CN" sz="1200" dirty="0">
                <a:solidFill>
                  <a:schemeClr val="tx1"/>
                </a:solidFill>
                <a:latin typeface="IBM Plex Sans" charset="0"/>
                <a:ea typeface="IBM Plex Sans" charset="0"/>
                <a:cs typeface="IBM Plex Sans" charset="0"/>
              </a:rPr>
              <a:t> </a:t>
            </a:r>
            <a:r>
              <a:rPr kumimoji="1" lang="zh-CN" altLang="en-US" sz="1200" dirty="0">
                <a:solidFill>
                  <a:schemeClr val="tx1"/>
                </a:solidFill>
                <a:latin typeface="IBM Plex Sans" charset="0"/>
                <a:ea typeface="IBM Plex Sans" charset="0"/>
                <a:cs typeface="IBM Plex Sans" charset="0"/>
              </a:rPr>
              <a:t>这样的组织，或者其他开源数据集依旧缺乏这次疫情的数据。</a:t>
            </a:r>
            <a:endParaRPr kumimoji="1" lang="en-US" altLang="zh-CN" sz="1200" dirty="0">
              <a:solidFill>
                <a:schemeClr val="tx1"/>
              </a:solidFill>
              <a:latin typeface="IBM Plex Sans" charset="0"/>
              <a:ea typeface="IBM Plex Sans" charset="0"/>
              <a:cs typeface="IBM Plex Sans" charset="0"/>
            </a:endParaRPr>
          </a:p>
          <a:p>
            <a:pPr algn="l"/>
            <a:endParaRPr kumimoji="1" lang="en-US" altLang="zh-CN" sz="1200" dirty="0">
              <a:solidFill>
                <a:schemeClr val="tx1"/>
              </a:solidFill>
              <a:latin typeface="IBM Plex Sans" charset="0"/>
              <a:ea typeface="IBM Plex Sans" charset="0"/>
              <a:cs typeface="IBM Plex Sans" charset="0"/>
            </a:endParaRPr>
          </a:p>
          <a:p>
            <a:pPr algn="l"/>
            <a:r>
              <a:rPr kumimoji="1" lang="zh-CN" altLang="en-US" sz="1200" dirty="0">
                <a:latin typeface="IBM Plex Sans" charset="0"/>
                <a:ea typeface="IBM Plex Sans" charset="0"/>
                <a:cs typeface="IBM Plex Sans" charset="0"/>
              </a:rPr>
              <a:t>一些开源的数据也都是统计信息，如某地某日确诊数，治愈数。</a:t>
            </a:r>
            <a:endParaRPr kumimoji="1" lang="en-US" altLang="zh-CN" sz="1200" dirty="0">
              <a:latin typeface="IBM Plex Sans" charset="0"/>
              <a:ea typeface="IBM Plex Sans" charset="0"/>
              <a:cs typeface="IBM Plex Sans" charset="0"/>
            </a:endParaRPr>
          </a:p>
          <a:p>
            <a:pPr algn="l"/>
            <a:endParaRPr kumimoji="1" lang="en-US" altLang="zh-CN" sz="1200" dirty="0">
              <a:latin typeface="IBM Plex Sans" charset="0"/>
              <a:ea typeface="IBM Plex Sans" charset="0"/>
              <a:cs typeface="IBM Plex Sans" charset="0"/>
            </a:endParaRPr>
          </a:p>
          <a:p>
            <a:r>
              <a:rPr kumimoji="1" lang="zh-CN" altLang="en-US" sz="1200" dirty="0">
                <a:latin typeface="IBM Plex Sans" charset="0"/>
                <a:ea typeface="IBM Plex Sans" charset="0"/>
                <a:cs typeface="IBM Plex Sans" charset="0"/>
              </a:rPr>
              <a:t>医务工作者在照顾病人，作为</a:t>
            </a:r>
            <a:r>
              <a:rPr kumimoji="1" lang="en-US" altLang="zh-CN" sz="1200" dirty="0">
                <a:latin typeface="IBM Plex Sans" charset="0"/>
                <a:ea typeface="IBM Plex Sans" charset="0"/>
                <a:cs typeface="IBM Plex Sans" charset="0"/>
              </a:rPr>
              <a:t> IT </a:t>
            </a:r>
            <a:r>
              <a:rPr kumimoji="1" lang="zh-CN" altLang="en-US" sz="1200" dirty="0">
                <a:latin typeface="IBM Plex Sans" charset="0"/>
                <a:ea typeface="IBM Plex Sans" charset="0"/>
                <a:cs typeface="IBM Plex Sans" charset="0"/>
              </a:rPr>
              <a:t>工作者，能帮助处理一些数据上的工作，减少他们的负担也是好的，这是项目的初衷。</a:t>
            </a:r>
            <a:endParaRPr kumimoji="1" lang="en-US" altLang="zh-CN" sz="1200" dirty="0">
              <a:latin typeface="IBM Plex Sans" charset="0"/>
              <a:ea typeface="IBM Plex Sans" charset="0"/>
              <a:cs typeface="IBM Plex Sans" charset="0"/>
            </a:endParaRPr>
          </a:p>
          <a:p>
            <a:endParaRPr kumimoji="1" lang="en-US" altLang="zh-CN" sz="1200" dirty="0">
              <a:latin typeface="IBM Plex Sans" charset="0"/>
              <a:ea typeface="IBM Plex Sans" charset="0"/>
              <a:cs typeface="IBM Plex Sans" charset="0"/>
            </a:endParaRPr>
          </a:p>
          <a:p>
            <a:r>
              <a:rPr kumimoji="1" lang="zh-CN" altLang="en-US" sz="1200" dirty="0">
                <a:latin typeface="IBM Plex Sans" charset="0"/>
                <a:ea typeface="IBM Plex Sans" charset="0"/>
                <a:cs typeface="IBM Plex Sans" charset="0"/>
              </a:rPr>
              <a:t>所以我们响应了 </a:t>
            </a:r>
            <a:r>
              <a:rPr kumimoji="1" lang="en-US" altLang="zh-CN" sz="1200" dirty="0">
                <a:latin typeface="IBM Plex Sans" charset="0"/>
                <a:ea typeface="IBM Plex Sans" charset="0"/>
                <a:cs typeface="IBM Plex Sans" charset="0"/>
              </a:rPr>
              <a:t>Call</a:t>
            </a:r>
            <a:r>
              <a:rPr kumimoji="1" lang="zh-CN" altLang="en-US" sz="1200" dirty="0">
                <a:latin typeface="IBM Plex Sans" charset="0"/>
                <a:ea typeface="IBM Plex Sans" charset="0"/>
                <a:cs typeface="IBM Plex Sans" charset="0"/>
              </a:rPr>
              <a:t> </a:t>
            </a:r>
            <a:r>
              <a:rPr kumimoji="1" lang="en-US" altLang="zh-CN" sz="1200" dirty="0">
                <a:latin typeface="IBM Plex Sans" charset="0"/>
                <a:ea typeface="IBM Plex Sans" charset="0"/>
                <a:cs typeface="IBM Plex Sans" charset="0"/>
              </a:rPr>
              <a:t>for</a:t>
            </a:r>
            <a:r>
              <a:rPr kumimoji="1" lang="zh-CN" altLang="en-US" sz="1200" dirty="0">
                <a:latin typeface="IBM Plex Sans" charset="0"/>
                <a:ea typeface="IBM Plex Sans" charset="0"/>
                <a:cs typeface="IBM Plex Sans" charset="0"/>
              </a:rPr>
              <a:t> </a:t>
            </a:r>
            <a:r>
              <a:rPr kumimoji="1" lang="en-US" altLang="zh-CN" sz="1200" dirty="0">
                <a:latin typeface="IBM Plex Sans" charset="0"/>
                <a:ea typeface="IBM Plex Sans" charset="0"/>
                <a:cs typeface="IBM Plex Sans" charset="0"/>
              </a:rPr>
              <a:t>Code</a:t>
            </a:r>
            <a:r>
              <a:rPr kumimoji="1" lang="zh-CN" altLang="en-US" sz="1200" dirty="0">
                <a:latin typeface="IBM Plex Sans" charset="0"/>
                <a:ea typeface="IBM Plex Sans" charset="0"/>
                <a:cs typeface="IBM Plex Sans" charset="0"/>
              </a:rPr>
              <a:t> 的号召，希望借由这个活动来：</a:t>
            </a:r>
            <a:endParaRPr kumimoji="1" lang="en-US" altLang="zh-CN" sz="1200" dirty="0">
              <a:latin typeface="IBM Plex Sans" charset="0"/>
              <a:ea typeface="IBM Plex Sans" charset="0"/>
              <a:cs typeface="IBM Plex Sans" charset="0"/>
            </a:endParaRPr>
          </a:p>
          <a:p>
            <a:endParaRPr kumimoji="1" lang="en-US" altLang="zh-CN" sz="1200" dirty="0">
              <a:latin typeface="IBM Plex Sans" charset="0"/>
              <a:ea typeface="IBM Plex Sans" charset="0"/>
              <a:cs typeface="IBM Plex Sans" charset="0"/>
            </a:endParaRPr>
          </a:p>
          <a:p>
            <a:r>
              <a:rPr kumimoji="1" lang="zh-CN" altLang="en-US" sz="1200" dirty="0">
                <a:latin typeface="IBM Plex Sans" charset="0"/>
                <a:ea typeface="IBM Plex Sans" charset="0"/>
                <a:cs typeface="IBM Plex Sans" charset="0"/>
              </a:rPr>
              <a:t>通过区块链技术链接数据在各个组织之间的通路。</a:t>
            </a:r>
            <a:endParaRPr kumimoji="1" lang="en-US" altLang="zh-CN" sz="1200" dirty="0">
              <a:latin typeface="IBM Plex Sans" charset="0"/>
              <a:ea typeface="IBM Plex Sans" charset="0"/>
              <a:cs typeface="IBM Plex Sans" charset="0"/>
            </a:endParaRPr>
          </a:p>
          <a:p>
            <a:pPr algn="l"/>
            <a:r>
              <a:rPr kumimoji="1" lang="zh-CN" altLang="en-US" sz="1200" dirty="0">
                <a:latin typeface="IBM Plex Sans" charset="0"/>
                <a:ea typeface="IBM Plex Sans" charset="0"/>
                <a:cs typeface="IBM Plex Sans" charset="0"/>
              </a:rPr>
              <a:t>将区域内防疫所需流行病学的信息有效的汇总，共享。</a:t>
            </a:r>
            <a:endParaRPr kumimoji="1" lang="en-US" altLang="zh-CN" sz="1200" dirty="0">
              <a:latin typeface="IBM Plex Sans" charset="0"/>
              <a:ea typeface="IBM Plex Sans" charset="0"/>
              <a:cs typeface="IBM Plex Sans" charset="0"/>
            </a:endParaRPr>
          </a:p>
          <a:p>
            <a:pPr algn="l"/>
            <a:r>
              <a:rPr kumimoji="1" lang="zh-CN" altLang="en-US" sz="1200" dirty="0">
                <a:latin typeface="IBM Plex Sans" charset="0"/>
                <a:ea typeface="IBM Plex Sans" charset="0"/>
                <a:cs typeface="IBM Plex Sans" charset="0"/>
              </a:rPr>
              <a:t>通过这些信息，将帮助各地预防疫情的传播和扩散。</a:t>
            </a:r>
            <a:endParaRPr kumimoji="1" lang="en-US" altLang="zh-CN" sz="1200" dirty="0">
              <a:latin typeface="IBM Plex Sans" charset="0"/>
              <a:ea typeface="IBM Plex Sans" charset="0"/>
              <a:cs typeface="IBM Plex Sans" charset="0"/>
            </a:endParaRPr>
          </a:p>
          <a:p>
            <a:pPr algn="l"/>
            <a:endParaRPr kumimoji="1" lang="en-US" altLang="zh-CN" sz="1200" dirty="0">
              <a:latin typeface="IBM Plex Sans" charset="0"/>
              <a:ea typeface="IBM Plex Sans" charset="0"/>
              <a:cs typeface="IBM Plex Sans" charset="0"/>
            </a:endParaRPr>
          </a:p>
        </p:txBody>
      </p:sp>
    </p:spTree>
    <p:extLst>
      <p:ext uri="{BB962C8B-B14F-4D97-AF65-F5344CB8AC3E}">
        <p14:creationId xmlns:p14="http://schemas.microsoft.com/office/powerpoint/2010/main" val="2453155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6A2025B-B63A-F54E-86B7-790F47273BFB}"/>
              </a:ext>
            </a:extLst>
          </p:cNvPr>
          <p:cNvGrpSpPr/>
          <p:nvPr/>
        </p:nvGrpSpPr>
        <p:grpSpPr>
          <a:xfrm>
            <a:off x="5756577" y="822101"/>
            <a:ext cx="3399692" cy="2535828"/>
            <a:chOff x="5760746" y="0"/>
            <a:chExt cx="3399692" cy="2535828"/>
          </a:xfrm>
        </p:grpSpPr>
        <p:pic>
          <p:nvPicPr>
            <p:cNvPr id="125" name="图片 124">
              <a:extLst>
                <a:ext uri="{FF2B5EF4-FFF2-40B4-BE49-F238E27FC236}">
                  <a16:creationId xmlns:a16="http://schemas.microsoft.com/office/drawing/2014/main" id="{C61EA44C-E8F0-3C40-B4AC-5594268C324B}"/>
                </a:ext>
              </a:extLst>
            </p:cNvPr>
            <p:cNvPicPr>
              <a:picLocks noChangeAspect="1"/>
            </p:cNvPicPr>
            <p:nvPr/>
          </p:nvPicPr>
          <p:blipFill rotWithShape="1">
            <a:blip r:embed="rId3"/>
            <a:srcRect t="11640" b="39058"/>
            <a:stretch/>
          </p:blipFill>
          <p:spPr>
            <a:xfrm>
              <a:off x="5760746" y="0"/>
              <a:ext cx="3399692" cy="2535828"/>
            </a:xfrm>
            <a:prstGeom prst="rect">
              <a:avLst/>
            </a:prstGeom>
          </p:spPr>
        </p:pic>
        <p:grpSp>
          <p:nvGrpSpPr>
            <p:cNvPr id="7" name="组合 6">
              <a:extLst>
                <a:ext uri="{FF2B5EF4-FFF2-40B4-BE49-F238E27FC236}">
                  <a16:creationId xmlns:a16="http://schemas.microsoft.com/office/drawing/2014/main" id="{2BD64A70-C847-3149-9B3E-BAF2DDFBF6DC}"/>
                </a:ext>
              </a:extLst>
            </p:cNvPr>
            <p:cNvGrpSpPr/>
            <p:nvPr/>
          </p:nvGrpSpPr>
          <p:grpSpPr>
            <a:xfrm>
              <a:off x="6496804" y="847874"/>
              <a:ext cx="792000" cy="791285"/>
              <a:chOff x="6480366" y="1446570"/>
              <a:chExt cx="792000" cy="791285"/>
            </a:xfrm>
          </p:grpSpPr>
          <p:grpSp>
            <p:nvGrpSpPr>
              <p:cNvPr id="140" name="组合 139">
                <a:extLst>
                  <a:ext uri="{FF2B5EF4-FFF2-40B4-BE49-F238E27FC236}">
                    <a16:creationId xmlns:a16="http://schemas.microsoft.com/office/drawing/2014/main" id="{53243C5A-A4DE-5949-9DA7-0740488D7BF7}"/>
                  </a:ext>
                </a:extLst>
              </p:cNvPr>
              <p:cNvGrpSpPr/>
              <p:nvPr/>
            </p:nvGrpSpPr>
            <p:grpSpPr>
              <a:xfrm>
                <a:off x="6696366" y="1659625"/>
                <a:ext cx="360000" cy="365174"/>
                <a:chOff x="1237295" y="525423"/>
                <a:chExt cx="383986" cy="389504"/>
              </a:xfrm>
            </p:grpSpPr>
            <p:pic>
              <p:nvPicPr>
                <p:cNvPr id="141" name="图形 140" descr="女性形象">
                  <a:extLst>
                    <a:ext uri="{FF2B5EF4-FFF2-40B4-BE49-F238E27FC236}">
                      <a16:creationId xmlns:a16="http://schemas.microsoft.com/office/drawing/2014/main" id="{181C4323-164A-B44B-8268-845AB7A5DC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7295" y="525423"/>
                  <a:ext cx="383986" cy="383985"/>
                </a:xfrm>
                <a:prstGeom prst="rect">
                  <a:avLst/>
                </a:prstGeom>
              </p:spPr>
            </p:pic>
            <p:sp>
              <p:nvSpPr>
                <p:cNvPr id="142" name="文本框 141">
                  <a:extLst>
                    <a:ext uri="{FF2B5EF4-FFF2-40B4-BE49-F238E27FC236}">
                      <a16:creationId xmlns:a16="http://schemas.microsoft.com/office/drawing/2014/main" id="{336A937F-B6D6-7A46-A7B1-9E5A3351EE1F}"/>
                    </a:ext>
                  </a:extLst>
                </p:cNvPr>
                <p:cNvSpPr txBox="1"/>
                <p:nvPr/>
              </p:nvSpPr>
              <p:spPr>
                <a:xfrm>
                  <a:off x="1295750" y="685129"/>
                  <a:ext cx="26707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A</a:t>
                  </a:r>
                  <a:endParaRPr kumimoji="1" lang="zh-CN" altLang="en-US" sz="800" dirty="0">
                    <a:solidFill>
                      <a:schemeClr val="bg1"/>
                    </a:solidFill>
                    <a:latin typeface="IBM Plex Sans" charset="0"/>
                    <a:ea typeface="IBM Plex Sans" charset="0"/>
                    <a:cs typeface="IBM Plex Sans" charset="0"/>
                  </a:endParaRPr>
                </a:p>
              </p:txBody>
            </p:sp>
          </p:grpSp>
          <p:sp>
            <p:nvSpPr>
              <p:cNvPr id="154" name="椭圆 153">
                <a:extLst>
                  <a:ext uri="{FF2B5EF4-FFF2-40B4-BE49-F238E27FC236}">
                    <a16:creationId xmlns:a16="http://schemas.microsoft.com/office/drawing/2014/main" id="{A81F9A0F-D162-4248-9EBE-370A8BB24D33}"/>
                  </a:ext>
                </a:extLst>
              </p:cNvPr>
              <p:cNvSpPr>
                <a:spLocks noChangeAspect="1"/>
              </p:cNvSpPr>
              <p:nvPr/>
            </p:nvSpPr>
            <p:spPr bwMode="auto">
              <a:xfrm>
                <a:off x="6480366" y="1446570"/>
                <a:ext cx="792000" cy="791285"/>
              </a:xfrm>
              <a:prstGeom prst="ellipse">
                <a:avLst/>
              </a:prstGeom>
              <a:noFill/>
              <a:ln w="1270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6" name="组合 5">
              <a:extLst>
                <a:ext uri="{FF2B5EF4-FFF2-40B4-BE49-F238E27FC236}">
                  <a16:creationId xmlns:a16="http://schemas.microsoft.com/office/drawing/2014/main" id="{4946022E-6A33-EA48-AAC1-E36B5BF172E0}"/>
                </a:ext>
              </a:extLst>
            </p:cNvPr>
            <p:cNvGrpSpPr/>
            <p:nvPr/>
          </p:nvGrpSpPr>
          <p:grpSpPr>
            <a:xfrm>
              <a:off x="6956216" y="494667"/>
              <a:ext cx="792000" cy="791285"/>
              <a:chOff x="6939778" y="1093363"/>
              <a:chExt cx="792000" cy="791285"/>
            </a:xfrm>
          </p:grpSpPr>
          <p:grpSp>
            <p:nvGrpSpPr>
              <p:cNvPr id="143" name="组合 142">
                <a:extLst>
                  <a:ext uri="{FF2B5EF4-FFF2-40B4-BE49-F238E27FC236}">
                    <a16:creationId xmlns:a16="http://schemas.microsoft.com/office/drawing/2014/main" id="{7DDFE52D-D43D-1F43-97AE-A9AE8D1492A8}"/>
                  </a:ext>
                </a:extLst>
              </p:cNvPr>
              <p:cNvGrpSpPr/>
              <p:nvPr/>
            </p:nvGrpSpPr>
            <p:grpSpPr>
              <a:xfrm>
                <a:off x="7155778" y="1306418"/>
                <a:ext cx="360000" cy="365174"/>
                <a:chOff x="1237295" y="525423"/>
                <a:chExt cx="383986" cy="389504"/>
              </a:xfrm>
            </p:grpSpPr>
            <p:pic>
              <p:nvPicPr>
                <p:cNvPr id="144" name="图形 143" descr="女性形象">
                  <a:extLst>
                    <a:ext uri="{FF2B5EF4-FFF2-40B4-BE49-F238E27FC236}">
                      <a16:creationId xmlns:a16="http://schemas.microsoft.com/office/drawing/2014/main" id="{97ACFF51-A69E-6846-845A-026BE4973B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45" name="文本框 144">
                  <a:extLst>
                    <a:ext uri="{FF2B5EF4-FFF2-40B4-BE49-F238E27FC236}">
                      <a16:creationId xmlns:a16="http://schemas.microsoft.com/office/drawing/2014/main" id="{C3AC5564-0BDB-324D-9EF7-FAD2BFF49C6F}"/>
                    </a:ext>
                  </a:extLst>
                </p:cNvPr>
                <p:cNvSpPr txBox="1"/>
                <p:nvPr/>
              </p:nvSpPr>
              <p:spPr>
                <a:xfrm>
                  <a:off x="1294897" y="685129"/>
                  <a:ext cx="268782"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B</a:t>
                  </a:r>
                  <a:endParaRPr kumimoji="1" lang="zh-CN" altLang="en-US" sz="800" dirty="0">
                    <a:solidFill>
                      <a:schemeClr val="bg1"/>
                    </a:solidFill>
                    <a:latin typeface="IBM Plex Sans" charset="0"/>
                    <a:ea typeface="IBM Plex Sans" charset="0"/>
                    <a:cs typeface="IBM Plex Sans" charset="0"/>
                  </a:endParaRPr>
                </a:p>
              </p:txBody>
            </p:sp>
          </p:grpSp>
          <p:sp>
            <p:nvSpPr>
              <p:cNvPr id="157" name="椭圆 156">
                <a:extLst>
                  <a:ext uri="{FF2B5EF4-FFF2-40B4-BE49-F238E27FC236}">
                    <a16:creationId xmlns:a16="http://schemas.microsoft.com/office/drawing/2014/main" id="{55512181-C686-824E-B9BA-BED96C7FD38D}"/>
                  </a:ext>
                </a:extLst>
              </p:cNvPr>
              <p:cNvSpPr>
                <a:spLocks noChangeAspect="1"/>
              </p:cNvSpPr>
              <p:nvPr/>
            </p:nvSpPr>
            <p:spPr bwMode="auto">
              <a:xfrm>
                <a:off x="6939778" y="1093363"/>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8" name="组合 7">
              <a:extLst>
                <a:ext uri="{FF2B5EF4-FFF2-40B4-BE49-F238E27FC236}">
                  <a16:creationId xmlns:a16="http://schemas.microsoft.com/office/drawing/2014/main" id="{4454B3CE-77D2-E745-9EAC-D79E8C5879F8}"/>
                </a:ext>
              </a:extLst>
            </p:cNvPr>
            <p:cNvGrpSpPr/>
            <p:nvPr/>
          </p:nvGrpSpPr>
          <p:grpSpPr>
            <a:xfrm>
              <a:off x="6958863" y="1225273"/>
              <a:ext cx="792000" cy="791285"/>
              <a:chOff x="6942425" y="1823969"/>
              <a:chExt cx="792000" cy="791285"/>
            </a:xfrm>
          </p:grpSpPr>
          <p:grpSp>
            <p:nvGrpSpPr>
              <p:cNvPr id="146" name="组合 145">
                <a:extLst>
                  <a:ext uri="{FF2B5EF4-FFF2-40B4-BE49-F238E27FC236}">
                    <a16:creationId xmlns:a16="http://schemas.microsoft.com/office/drawing/2014/main" id="{9569E931-D10E-F44F-A937-37448B075386}"/>
                  </a:ext>
                </a:extLst>
              </p:cNvPr>
              <p:cNvGrpSpPr/>
              <p:nvPr/>
            </p:nvGrpSpPr>
            <p:grpSpPr>
              <a:xfrm>
                <a:off x="7158425" y="2038829"/>
                <a:ext cx="360000" cy="361564"/>
                <a:chOff x="1237295" y="525423"/>
                <a:chExt cx="383986" cy="385653"/>
              </a:xfrm>
            </p:grpSpPr>
            <p:pic>
              <p:nvPicPr>
                <p:cNvPr id="148" name="图形 147" descr="女性形象">
                  <a:extLst>
                    <a:ext uri="{FF2B5EF4-FFF2-40B4-BE49-F238E27FC236}">
                      <a16:creationId xmlns:a16="http://schemas.microsoft.com/office/drawing/2014/main" id="{5829CB6A-4D24-884E-B696-672195FE85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49" name="文本框 148">
                  <a:extLst>
                    <a:ext uri="{FF2B5EF4-FFF2-40B4-BE49-F238E27FC236}">
                      <a16:creationId xmlns:a16="http://schemas.microsoft.com/office/drawing/2014/main" id="{8E65B669-5C90-204A-8B02-9666771BBE9A}"/>
                    </a:ext>
                  </a:extLst>
                </p:cNvPr>
                <p:cNvSpPr txBox="1"/>
                <p:nvPr/>
              </p:nvSpPr>
              <p:spPr>
                <a:xfrm>
                  <a:off x="1296606" y="681278"/>
                  <a:ext cx="26536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C</a:t>
                  </a:r>
                  <a:endParaRPr kumimoji="1" lang="zh-CN" altLang="en-US" sz="800" dirty="0">
                    <a:solidFill>
                      <a:schemeClr val="bg1"/>
                    </a:solidFill>
                    <a:latin typeface="IBM Plex Sans" charset="0"/>
                    <a:ea typeface="IBM Plex Sans" charset="0"/>
                    <a:cs typeface="IBM Plex Sans" charset="0"/>
                  </a:endParaRPr>
                </a:p>
              </p:txBody>
            </p:sp>
          </p:grpSp>
          <p:sp>
            <p:nvSpPr>
              <p:cNvPr id="158" name="椭圆 157">
                <a:extLst>
                  <a:ext uri="{FF2B5EF4-FFF2-40B4-BE49-F238E27FC236}">
                    <a16:creationId xmlns:a16="http://schemas.microsoft.com/office/drawing/2014/main" id="{D90CC5E9-A3BF-944C-938D-E8BB3CEC0181}"/>
                  </a:ext>
                </a:extLst>
              </p:cNvPr>
              <p:cNvSpPr>
                <a:spLocks noChangeAspect="1"/>
              </p:cNvSpPr>
              <p:nvPr/>
            </p:nvSpPr>
            <p:spPr bwMode="auto">
              <a:xfrm>
                <a:off x="6942425" y="1823969"/>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9" name="组合 8">
              <a:extLst>
                <a:ext uri="{FF2B5EF4-FFF2-40B4-BE49-F238E27FC236}">
                  <a16:creationId xmlns:a16="http://schemas.microsoft.com/office/drawing/2014/main" id="{941D058E-9D10-CE4B-8B28-0264F7B82E10}"/>
                </a:ext>
              </a:extLst>
            </p:cNvPr>
            <p:cNvGrpSpPr/>
            <p:nvPr/>
          </p:nvGrpSpPr>
          <p:grpSpPr>
            <a:xfrm>
              <a:off x="6324037" y="1407859"/>
              <a:ext cx="792000" cy="791285"/>
              <a:chOff x="6535406" y="2534898"/>
              <a:chExt cx="792000" cy="791285"/>
            </a:xfrm>
          </p:grpSpPr>
          <p:grpSp>
            <p:nvGrpSpPr>
              <p:cNvPr id="150" name="组合 149">
                <a:extLst>
                  <a:ext uri="{FF2B5EF4-FFF2-40B4-BE49-F238E27FC236}">
                    <a16:creationId xmlns:a16="http://schemas.microsoft.com/office/drawing/2014/main" id="{DE98430B-0E4C-7340-90CF-C16B22EA6C86}"/>
                  </a:ext>
                </a:extLst>
              </p:cNvPr>
              <p:cNvGrpSpPr/>
              <p:nvPr/>
            </p:nvGrpSpPr>
            <p:grpSpPr>
              <a:xfrm>
                <a:off x="6751406" y="2749758"/>
                <a:ext cx="360000" cy="361564"/>
                <a:chOff x="1237295" y="525423"/>
                <a:chExt cx="383986" cy="385653"/>
              </a:xfrm>
            </p:grpSpPr>
            <p:pic>
              <p:nvPicPr>
                <p:cNvPr id="151" name="图形 150" descr="女性形象">
                  <a:extLst>
                    <a:ext uri="{FF2B5EF4-FFF2-40B4-BE49-F238E27FC236}">
                      <a16:creationId xmlns:a16="http://schemas.microsoft.com/office/drawing/2014/main" id="{59DA3820-01F8-8D4F-A60E-A7034F751B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53" name="文本框 152">
                  <a:extLst>
                    <a:ext uri="{FF2B5EF4-FFF2-40B4-BE49-F238E27FC236}">
                      <a16:creationId xmlns:a16="http://schemas.microsoft.com/office/drawing/2014/main" id="{C708EBAE-CAB6-9448-991F-72A386544ECF}"/>
                    </a:ext>
                  </a:extLst>
                </p:cNvPr>
                <p:cNvSpPr txBox="1"/>
                <p:nvPr/>
              </p:nvSpPr>
              <p:spPr>
                <a:xfrm>
                  <a:off x="1294042" y="681278"/>
                  <a:ext cx="27049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D</a:t>
                  </a:r>
                  <a:endParaRPr kumimoji="1" lang="zh-CN" altLang="en-US" sz="800" dirty="0">
                    <a:solidFill>
                      <a:schemeClr val="bg1"/>
                    </a:solidFill>
                    <a:latin typeface="IBM Plex Sans" charset="0"/>
                    <a:ea typeface="IBM Plex Sans" charset="0"/>
                    <a:cs typeface="IBM Plex Sans" charset="0"/>
                  </a:endParaRPr>
                </a:p>
              </p:txBody>
            </p:sp>
          </p:grpSp>
          <p:sp>
            <p:nvSpPr>
              <p:cNvPr id="161" name="椭圆 160">
                <a:extLst>
                  <a:ext uri="{FF2B5EF4-FFF2-40B4-BE49-F238E27FC236}">
                    <a16:creationId xmlns:a16="http://schemas.microsoft.com/office/drawing/2014/main" id="{AF733D31-9AD4-4C48-9DF1-032D017E80E5}"/>
                  </a:ext>
                </a:extLst>
              </p:cNvPr>
              <p:cNvSpPr>
                <a:spLocks noChangeAspect="1"/>
              </p:cNvSpPr>
              <p:nvPr/>
            </p:nvSpPr>
            <p:spPr bwMode="auto">
              <a:xfrm>
                <a:off x="6535406" y="2534898"/>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grpSp>
        <p:nvGrpSpPr>
          <p:cNvPr id="29" name="组合 28">
            <a:extLst>
              <a:ext uri="{FF2B5EF4-FFF2-40B4-BE49-F238E27FC236}">
                <a16:creationId xmlns:a16="http://schemas.microsoft.com/office/drawing/2014/main" id="{A15C6771-2325-994A-81F0-933539EFAEE5}"/>
              </a:ext>
            </a:extLst>
          </p:cNvPr>
          <p:cNvGrpSpPr/>
          <p:nvPr/>
        </p:nvGrpSpPr>
        <p:grpSpPr>
          <a:xfrm>
            <a:off x="287343" y="6662"/>
            <a:ext cx="4996903" cy="3681148"/>
            <a:chOff x="98633" y="-20538"/>
            <a:chExt cx="5337463" cy="3932034"/>
          </a:xfrm>
        </p:grpSpPr>
        <p:grpSp>
          <p:nvGrpSpPr>
            <p:cNvPr id="10" name="组合 9">
              <a:extLst>
                <a:ext uri="{FF2B5EF4-FFF2-40B4-BE49-F238E27FC236}">
                  <a16:creationId xmlns:a16="http://schemas.microsoft.com/office/drawing/2014/main" id="{E9EBF5B6-B771-9E43-82CA-7F5E1485F2F7}"/>
                </a:ext>
              </a:extLst>
            </p:cNvPr>
            <p:cNvGrpSpPr/>
            <p:nvPr/>
          </p:nvGrpSpPr>
          <p:grpSpPr>
            <a:xfrm>
              <a:off x="98633" y="-20538"/>
              <a:ext cx="5337463" cy="3312368"/>
              <a:chOff x="26625" y="843558"/>
              <a:chExt cx="5337463" cy="3312368"/>
            </a:xfrm>
          </p:grpSpPr>
          <p:grpSp>
            <p:nvGrpSpPr>
              <p:cNvPr id="115" name="组合 114">
                <a:extLst>
                  <a:ext uri="{FF2B5EF4-FFF2-40B4-BE49-F238E27FC236}">
                    <a16:creationId xmlns:a16="http://schemas.microsoft.com/office/drawing/2014/main" id="{E856F6AA-F3DE-9F4B-A447-8E71D8DA5CB4}"/>
                  </a:ext>
                </a:extLst>
              </p:cNvPr>
              <p:cNvGrpSpPr>
                <a:grpSpLocks noChangeAspect="1"/>
              </p:cNvGrpSpPr>
              <p:nvPr/>
            </p:nvGrpSpPr>
            <p:grpSpPr>
              <a:xfrm>
                <a:off x="195743" y="1583868"/>
                <a:ext cx="1980000" cy="1980000"/>
                <a:chOff x="6963589" y="1668602"/>
                <a:chExt cx="2016000" cy="2016000"/>
              </a:xfrm>
            </p:grpSpPr>
            <p:sp>
              <p:nvSpPr>
                <p:cNvPr id="116" name="弧 115">
                  <a:extLst>
                    <a:ext uri="{FF2B5EF4-FFF2-40B4-BE49-F238E27FC236}">
                      <a16:creationId xmlns:a16="http://schemas.microsoft.com/office/drawing/2014/main" id="{58D97D9D-8E94-5F4C-B01F-BA487898E174}"/>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7" name="弧 116">
                  <a:extLst>
                    <a:ext uri="{FF2B5EF4-FFF2-40B4-BE49-F238E27FC236}">
                      <a16:creationId xmlns:a16="http://schemas.microsoft.com/office/drawing/2014/main" id="{36E788D9-F37B-6443-BC5C-850BAEA3F77F}"/>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8" name="弧 117">
                  <a:extLst>
                    <a:ext uri="{FF2B5EF4-FFF2-40B4-BE49-F238E27FC236}">
                      <a16:creationId xmlns:a16="http://schemas.microsoft.com/office/drawing/2014/main" id="{B8C3DEE3-CE8E-4B48-BD78-40A740739466}"/>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9" name="弧 118">
                  <a:extLst>
                    <a:ext uri="{FF2B5EF4-FFF2-40B4-BE49-F238E27FC236}">
                      <a16:creationId xmlns:a16="http://schemas.microsoft.com/office/drawing/2014/main" id="{3701FB32-D853-764A-938A-23FCD63CB0FB}"/>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0" name="弧 119">
                  <a:extLst>
                    <a:ext uri="{FF2B5EF4-FFF2-40B4-BE49-F238E27FC236}">
                      <a16:creationId xmlns:a16="http://schemas.microsoft.com/office/drawing/2014/main" id="{FA32E1A6-2BF4-9A40-B565-0DB34CBE60FF}"/>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1" name="弧 120">
                  <a:extLst>
                    <a:ext uri="{FF2B5EF4-FFF2-40B4-BE49-F238E27FC236}">
                      <a16:creationId xmlns:a16="http://schemas.microsoft.com/office/drawing/2014/main" id="{EFE1A018-CD55-5A44-B667-5236C41D6EB9}"/>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2" name="弧 121">
                  <a:extLst>
                    <a:ext uri="{FF2B5EF4-FFF2-40B4-BE49-F238E27FC236}">
                      <a16:creationId xmlns:a16="http://schemas.microsoft.com/office/drawing/2014/main" id="{AC88C70C-1AC8-0249-BBD7-35326CFE118D}"/>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3" name="弧 122">
                  <a:extLst>
                    <a:ext uri="{FF2B5EF4-FFF2-40B4-BE49-F238E27FC236}">
                      <a16:creationId xmlns:a16="http://schemas.microsoft.com/office/drawing/2014/main" id="{102B1098-A46B-1B42-861A-BEA1E7752135}"/>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106" name="组合 105">
                <a:extLst>
                  <a:ext uri="{FF2B5EF4-FFF2-40B4-BE49-F238E27FC236}">
                    <a16:creationId xmlns:a16="http://schemas.microsoft.com/office/drawing/2014/main" id="{F67C4C79-D5C6-1949-BBE5-486D7461BD89}"/>
                  </a:ext>
                </a:extLst>
              </p:cNvPr>
              <p:cNvGrpSpPr>
                <a:grpSpLocks noChangeAspect="1"/>
              </p:cNvGrpSpPr>
              <p:nvPr/>
            </p:nvGrpSpPr>
            <p:grpSpPr>
              <a:xfrm>
                <a:off x="3384088" y="1571823"/>
                <a:ext cx="1980000" cy="1980000"/>
                <a:chOff x="6963589" y="1668602"/>
                <a:chExt cx="2016000" cy="2016000"/>
              </a:xfrm>
            </p:grpSpPr>
            <p:sp>
              <p:nvSpPr>
                <p:cNvPr id="107" name="弧 106">
                  <a:extLst>
                    <a:ext uri="{FF2B5EF4-FFF2-40B4-BE49-F238E27FC236}">
                      <a16:creationId xmlns:a16="http://schemas.microsoft.com/office/drawing/2014/main" id="{782CCEAA-9CF5-C544-B252-7BBA0341BF12}"/>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8" name="弧 107">
                  <a:extLst>
                    <a:ext uri="{FF2B5EF4-FFF2-40B4-BE49-F238E27FC236}">
                      <a16:creationId xmlns:a16="http://schemas.microsoft.com/office/drawing/2014/main" id="{26F2F9B3-C92F-3A4F-946D-AD6A853E5C4A}"/>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9" name="弧 108">
                  <a:extLst>
                    <a:ext uri="{FF2B5EF4-FFF2-40B4-BE49-F238E27FC236}">
                      <a16:creationId xmlns:a16="http://schemas.microsoft.com/office/drawing/2014/main" id="{9684C82A-D7F2-784D-9CDB-93B78B06DAA6}"/>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0" name="弧 109">
                  <a:extLst>
                    <a:ext uri="{FF2B5EF4-FFF2-40B4-BE49-F238E27FC236}">
                      <a16:creationId xmlns:a16="http://schemas.microsoft.com/office/drawing/2014/main" id="{0CA59B4E-8B44-CF4E-9C7C-1464895C5BDE}"/>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1" name="弧 110">
                  <a:extLst>
                    <a:ext uri="{FF2B5EF4-FFF2-40B4-BE49-F238E27FC236}">
                      <a16:creationId xmlns:a16="http://schemas.microsoft.com/office/drawing/2014/main" id="{8C3213AD-1D12-BD4B-ADE6-8975E9A30E37}"/>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2" name="弧 111">
                  <a:extLst>
                    <a:ext uri="{FF2B5EF4-FFF2-40B4-BE49-F238E27FC236}">
                      <a16:creationId xmlns:a16="http://schemas.microsoft.com/office/drawing/2014/main" id="{7C59DA65-F7DC-C54A-A06E-70A3D230A389}"/>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3" name="弧 112">
                  <a:extLst>
                    <a:ext uri="{FF2B5EF4-FFF2-40B4-BE49-F238E27FC236}">
                      <a16:creationId xmlns:a16="http://schemas.microsoft.com/office/drawing/2014/main" id="{983D8516-69F4-1643-9C4E-ED4F956038AF}"/>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4" name="弧 113">
                  <a:extLst>
                    <a:ext uri="{FF2B5EF4-FFF2-40B4-BE49-F238E27FC236}">
                      <a16:creationId xmlns:a16="http://schemas.microsoft.com/office/drawing/2014/main" id="{6AF00D19-078C-9843-A27B-A9ACA16C5038}"/>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19" name="组合 18">
                <a:extLst>
                  <a:ext uri="{FF2B5EF4-FFF2-40B4-BE49-F238E27FC236}">
                    <a16:creationId xmlns:a16="http://schemas.microsoft.com/office/drawing/2014/main" id="{C6AFD763-4FA4-2640-B519-60FB2CF4C611}"/>
                  </a:ext>
                </a:extLst>
              </p:cNvPr>
              <p:cNvGrpSpPr/>
              <p:nvPr/>
            </p:nvGrpSpPr>
            <p:grpSpPr>
              <a:xfrm flipH="1">
                <a:off x="3065855" y="1564368"/>
                <a:ext cx="1008000" cy="1987455"/>
                <a:chOff x="2671878" y="1716768"/>
                <a:chExt cx="1791588" cy="1987455"/>
              </a:xfrm>
            </p:grpSpPr>
            <p:cxnSp>
              <p:nvCxnSpPr>
                <p:cNvPr id="137" name="直线箭头连接符 136">
                  <a:extLst>
                    <a:ext uri="{FF2B5EF4-FFF2-40B4-BE49-F238E27FC236}">
                      <a16:creationId xmlns:a16="http://schemas.microsoft.com/office/drawing/2014/main" id="{47795013-4C0C-4948-B271-C0483C24FE26}"/>
                    </a:ext>
                  </a:extLst>
                </p:cNvPr>
                <p:cNvCxnSpPr>
                  <a:cxnSpLocks/>
                </p:cNvCxnSpPr>
                <p:nvPr/>
              </p:nvCxnSpPr>
              <p:spPr bwMode="auto">
                <a:xfrm>
                  <a:off x="2671878" y="3704223"/>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8" name="直线箭头连接符 137">
                  <a:extLst>
                    <a:ext uri="{FF2B5EF4-FFF2-40B4-BE49-F238E27FC236}">
                      <a16:creationId xmlns:a16="http://schemas.microsoft.com/office/drawing/2014/main" id="{61F377EE-3737-E34C-9F12-107535FA7EF9}"/>
                    </a:ext>
                  </a:extLst>
                </p:cNvPr>
                <p:cNvCxnSpPr>
                  <a:cxnSpLocks/>
                </p:cNvCxnSpPr>
                <p:nvPr/>
              </p:nvCxnSpPr>
              <p:spPr bwMode="auto">
                <a:xfrm flipV="1">
                  <a:off x="2671878" y="2734357"/>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9" name="直线箭头连接符 138">
                  <a:extLst>
                    <a:ext uri="{FF2B5EF4-FFF2-40B4-BE49-F238E27FC236}">
                      <a16:creationId xmlns:a16="http://schemas.microsoft.com/office/drawing/2014/main" id="{02A78DE7-0B8E-0B41-B861-64581ABF7074}"/>
                    </a:ext>
                  </a:extLst>
                </p:cNvPr>
                <p:cNvCxnSpPr>
                  <a:cxnSpLocks/>
                </p:cNvCxnSpPr>
                <p:nvPr/>
              </p:nvCxnSpPr>
              <p:spPr bwMode="auto">
                <a:xfrm>
                  <a:off x="2671878" y="1716768"/>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 name="组合 2">
                <a:extLst>
                  <a:ext uri="{FF2B5EF4-FFF2-40B4-BE49-F238E27FC236}">
                    <a16:creationId xmlns:a16="http://schemas.microsoft.com/office/drawing/2014/main" id="{3CC58A4B-5D8B-904B-B075-CCE8A6ED3186}"/>
                  </a:ext>
                </a:extLst>
              </p:cNvPr>
              <p:cNvGrpSpPr/>
              <p:nvPr/>
            </p:nvGrpSpPr>
            <p:grpSpPr>
              <a:xfrm>
                <a:off x="1418494" y="1564368"/>
                <a:ext cx="1080000" cy="1987455"/>
                <a:chOff x="1428621" y="1564368"/>
                <a:chExt cx="1899353" cy="1987455"/>
              </a:xfrm>
            </p:grpSpPr>
            <p:cxnSp>
              <p:nvCxnSpPr>
                <p:cNvPr id="136" name="直线箭头连接符 135">
                  <a:extLst>
                    <a:ext uri="{FF2B5EF4-FFF2-40B4-BE49-F238E27FC236}">
                      <a16:creationId xmlns:a16="http://schemas.microsoft.com/office/drawing/2014/main" id="{FF1DDD13-3ABD-9640-BEDC-CCF0E9C7D066}"/>
                    </a:ext>
                  </a:extLst>
                </p:cNvPr>
                <p:cNvCxnSpPr>
                  <a:cxnSpLocks/>
                </p:cNvCxnSpPr>
                <p:nvPr/>
              </p:nvCxnSpPr>
              <p:spPr bwMode="auto">
                <a:xfrm>
                  <a:off x="1429225" y="3551823"/>
                  <a:ext cx="1898145"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4" name="直线箭头连接符 123">
                  <a:extLst>
                    <a:ext uri="{FF2B5EF4-FFF2-40B4-BE49-F238E27FC236}">
                      <a16:creationId xmlns:a16="http://schemas.microsoft.com/office/drawing/2014/main" id="{0FD466F8-EBD5-2B43-9F75-5C4864BA997C}"/>
                    </a:ext>
                  </a:extLst>
                </p:cNvPr>
                <p:cNvCxnSpPr>
                  <a:cxnSpLocks/>
                </p:cNvCxnSpPr>
                <p:nvPr/>
              </p:nvCxnSpPr>
              <p:spPr bwMode="auto">
                <a:xfrm flipV="1">
                  <a:off x="1428621" y="2581957"/>
                  <a:ext cx="1899353"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5" name="直线箭头连接符 134">
                  <a:extLst>
                    <a:ext uri="{FF2B5EF4-FFF2-40B4-BE49-F238E27FC236}">
                      <a16:creationId xmlns:a16="http://schemas.microsoft.com/office/drawing/2014/main" id="{B9B12ED6-90DE-E144-81ED-1B3104896991}"/>
                    </a:ext>
                  </a:extLst>
                </p:cNvPr>
                <p:cNvCxnSpPr>
                  <a:cxnSpLocks/>
                </p:cNvCxnSpPr>
                <p:nvPr/>
              </p:nvCxnSpPr>
              <p:spPr bwMode="auto">
                <a:xfrm>
                  <a:off x="1429225" y="1564368"/>
                  <a:ext cx="1898144"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4" name="组合 13">
                <a:extLst>
                  <a:ext uri="{FF2B5EF4-FFF2-40B4-BE49-F238E27FC236}">
                    <a16:creationId xmlns:a16="http://schemas.microsoft.com/office/drawing/2014/main" id="{17A44EE8-B511-3B42-B537-8ADE81ABB525}"/>
                  </a:ext>
                </a:extLst>
              </p:cNvPr>
              <p:cNvGrpSpPr/>
              <p:nvPr/>
            </p:nvGrpSpPr>
            <p:grpSpPr>
              <a:xfrm>
                <a:off x="1310762" y="902926"/>
                <a:ext cx="371950" cy="521090"/>
                <a:chOff x="4199707" y="-2384731"/>
                <a:chExt cx="405600" cy="568233"/>
              </a:xfrm>
            </p:grpSpPr>
            <p:pic>
              <p:nvPicPr>
                <p:cNvPr id="15" name="图形 14" descr="商店">
                  <a:extLst>
                    <a:ext uri="{FF2B5EF4-FFF2-40B4-BE49-F238E27FC236}">
                      <a16:creationId xmlns:a16="http://schemas.microsoft.com/office/drawing/2014/main" id="{740FADDD-3E2B-664A-BF00-A698C6AD06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9707" y="-2222098"/>
                  <a:ext cx="405600" cy="405600"/>
                </a:xfrm>
                <a:prstGeom prst="rect">
                  <a:avLst/>
                </a:prstGeom>
              </p:spPr>
            </p:pic>
            <p:sp>
              <p:nvSpPr>
                <p:cNvPr id="16" name="文本框 15">
                  <a:extLst>
                    <a:ext uri="{FF2B5EF4-FFF2-40B4-BE49-F238E27FC236}">
                      <a16:creationId xmlns:a16="http://schemas.microsoft.com/office/drawing/2014/main" id="{1BCECFC4-CCD9-7E49-814C-EF6ECCB992EB}"/>
                    </a:ext>
                  </a:extLst>
                </p:cNvPr>
                <p:cNvSpPr txBox="1"/>
                <p:nvPr/>
              </p:nvSpPr>
              <p:spPr>
                <a:xfrm>
                  <a:off x="4258182" y="-2384731"/>
                  <a:ext cx="284183"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B</a:t>
                  </a:r>
                  <a:endParaRPr kumimoji="1" lang="zh-CN" altLang="en-US" sz="700" dirty="0">
                    <a:solidFill>
                      <a:schemeClr val="accent2"/>
                    </a:solidFill>
                    <a:latin typeface="IBM Plex Sans" charset="0"/>
                    <a:ea typeface="IBM Plex Sans" charset="0"/>
                    <a:cs typeface="IBM Plex Sans" charset="0"/>
                  </a:endParaRPr>
                </a:p>
              </p:txBody>
            </p:sp>
          </p:grpSp>
          <p:grpSp>
            <p:nvGrpSpPr>
              <p:cNvPr id="64" name="组合 63">
                <a:extLst>
                  <a:ext uri="{FF2B5EF4-FFF2-40B4-BE49-F238E27FC236}">
                    <a16:creationId xmlns:a16="http://schemas.microsoft.com/office/drawing/2014/main" id="{19F09B2E-8F82-E24C-8F81-7E9F8E64D218}"/>
                  </a:ext>
                </a:extLst>
              </p:cNvPr>
              <p:cNvGrpSpPr/>
              <p:nvPr/>
            </p:nvGrpSpPr>
            <p:grpSpPr>
              <a:xfrm>
                <a:off x="996717" y="1058842"/>
                <a:ext cx="360000" cy="3095330"/>
                <a:chOff x="1220013" y="-2388502"/>
                <a:chExt cx="383986" cy="3301558"/>
              </a:xfrm>
            </p:grpSpPr>
            <p:pic>
              <p:nvPicPr>
                <p:cNvPr id="65" name="图形 64" descr="女性形象">
                  <a:extLst>
                    <a:ext uri="{FF2B5EF4-FFF2-40B4-BE49-F238E27FC236}">
                      <a16:creationId xmlns:a16="http://schemas.microsoft.com/office/drawing/2014/main" id="{73416BFB-D5D8-9F47-9E58-D397BD57D6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0013" y="-2388502"/>
                  <a:ext cx="383986" cy="383985"/>
                </a:xfrm>
                <a:prstGeom prst="rect">
                  <a:avLst/>
                </a:prstGeom>
              </p:spPr>
            </p:pic>
            <p:sp>
              <p:nvSpPr>
                <p:cNvPr id="66" name="文本框 65">
                  <a:extLst>
                    <a:ext uri="{FF2B5EF4-FFF2-40B4-BE49-F238E27FC236}">
                      <a16:creationId xmlns:a16="http://schemas.microsoft.com/office/drawing/2014/main" id="{FC1C6F22-FF6E-1C49-AEE6-8549F1C31E9B}"/>
                    </a:ext>
                  </a:extLst>
                </p:cNvPr>
                <p:cNvSpPr txBox="1"/>
                <p:nvPr/>
              </p:nvSpPr>
              <p:spPr>
                <a:xfrm>
                  <a:off x="1290303" y="685129"/>
                  <a:ext cx="277970"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grpSp>
            <p:nvGrpSpPr>
              <p:cNvPr id="33" name="组合 32">
                <a:extLst>
                  <a:ext uri="{FF2B5EF4-FFF2-40B4-BE49-F238E27FC236}">
                    <a16:creationId xmlns:a16="http://schemas.microsoft.com/office/drawing/2014/main" id="{EC879B62-78A3-FC4B-A4DF-6296A5ED9810}"/>
                  </a:ext>
                </a:extLst>
              </p:cNvPr>
              <p:cNvGrpSpPr/>
              <p:nvPr/>
            </p:nvGrpSpPr>
            <p:grpSpPr>
              <a:xfrm>
                <a:off x="981042" y="3740532"/>
                <a:ext cx="592249" cy="371950"/>
                <a:chOff x="3826107" y="3771411"/>
                <a:chExt cx="645829" cy="405600"/>
              </a:xfrm>
            </p:grpSpPr>
            <p:pic>
              <p:nvPicPr>
                <p:cNvPr id="34" name="图形 33" descr="商店">
                  <a:extLst>
                    <a:ext uri="{FF2B5EF4-FFF2-40B4-BE49-F238E27FC236}">
                      <a16:creationId xmlns:a16="http://schemas.microsoft.com/office/drawing/2014/main" id="{D315A0E7-15A9-2E48-B9DD-C43946C7D2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26107" y="3771411"/>
                  <a:ext cx="405600" cy="405600"/>
                </a:xfrm>
                <a:prstGeom prst="rect">
                  <a:avLst/>
                </a:prstGeom>
              </p:spPr>
            </p:pic>
            <p:sp>
              <p:nvSpPr>
                <p:cNvPr id="35" name="文本框 34">
                  <a:extLst>
                    <a:ext uri="{FF2B5EF4-FFF2-40B4-BE49-F238E27FC236}">
                      <a16:creationId xmlns:a16="http://schemas.microsoft.com/office/drawing/2014/main" id="{C360D4DE-CE70-0045-92A4-581EEEC1AE19}"/>
                    </a:ext>
                  </a:extLst>
                </p:cNvPr>
                <p:cNvSpPr txBox="1"/>
                <p:nvPr/>
              </p:nvSpPr>
              <p:spPr>
                <a:xfrm>
                  <a:off x="4097121" y="3895251"/>
                  <a:ext cx="374815" cy="233022"/>
                </a:xfrm>
                <a:prstGeom prst="rect">
                  <a:avLst/>
                </a:prstGeom>
                <a:noFill/>
              </p:spPr>
              <p:txBody>
                <a:bodyPr wrap="square" rtlCol="0">
                  <a:spAutoFit/>
                </a:bodyPr>
                <a:lstStyle/>
                <a:p>
                  <a:pPr algn="ctr"/>
                  <a:r>
                    <a:rPr kumimoji="1" lang="en-US" altLang="zh-CN" sz="700" dirty="0">
                      <a:solidFill>
                        <a:schemeClr val="accent3"/>
                      </a:solidFill>
                      <a:latin typeface="IBM Plex Sans" charset="0"/>
                      <a:ea typeface="IBM Plex Sans" charset="0"/>
                      <a:cs typeface="IBM Plex Sans" charset="0"/>
                    </a:rPr>
                    <a:t>A</a:t>
                  </a:r>
                  <a:endParaRPr kumimoji="1" lang="zh-CN" altLang="en-US" sz="700" dirty="0">
                    <a:solidFill>
                      <a:schemeClr val="accent3"/>
                    </a:solidFill>
                    <a:latin typeface="IBM Plex Sans" charset="0"/>
                    <a:ea typeface="IBM Plex Sans" charset="0"/>
                    <a:cs typeface="IBM Plex Sans" charset="0"/>
                  </a:endParaRPr>
                </a:p>
              </p:txBody>
            </p:sp>
          </p:grpSp>
          <p:grpSp>
            <p:nvGrpSpPr>
              <p:cNvPr id="73" name="组合 72">
                <a:extLst>
                  <a:ext uri="{FF2B5EF4-FFF2-40B4-BE49-F238E27FC236}">
                    <a16:creationId xmlns:a16="http://schemas.microsoft.com/office/drawing/2014/main" id="{8DA57B0F-B50B-3345-B2F5-B830D127E60D}"/>
                  </a:ext>
                </a:extLst>
              </p:cNvPr>
              <p:cNvGrpSpPr/>
              <p:nvPr/>
            </p:nvGrpSpPr>
            <p:grpSpPr>
              <a:xfrm>
                <a:off x="648869" y="3747304"/>
                <a:ext cx="360000" cy="362587"/>
                <a:chOff x="854581" y="3473954"/>
                <a:chExt cx="383986" cy="386745"/>
              </a:xfrm>
            </p:grpSpPr>
            <p:pic>
              <p:nvPicPr>
                <p:cNvPr id="74" name="图形 73" descr="女性形象">
                  <a:extLst>
                    <a:ext uri="{FF2B5EF4-FFF2-40B4-BE49-F238E27FC236}">
                      <a16:creationId xmlns:a16="http://schemas.microsoft.com/office/drawing/2014/main" id="{D4692915-20EE-084C-8ABC-6A9EE4940D63}"/>
                    </a:ext>
                  </a:extLst>
                </p:cNvPr>
                <p:cNvPicPr>
                  <a:picLocks noChangeAspect="1"/>
                </p:cNvPicPr>
                <p:nvPr/>
              </p:nvPicPr>
              <p:blipFill>
                <a:blip r:embed="rId4">
                  <a:extLst>
                    <a:ext uri="{96DAC541-7B7A-43D3-8B79-37D633B846F1}">
                      <asvg:svgBlip xmlns:asvg="http://schemas.microsoft.com/office/drawing/2016/SVG/main" r:embed="rId12"/>
                    </a:ext>
                  </a:extLst>
                </a:blip>
                <a:stretch>
                  <a:fillRect/>
                </a:stretch>
              </p:blipFill>
              <p:spPr>
                <a:xfrm>
                  <a:off x="854581" y="3473954"/>
                  <a:ext cx="383986" cy="383985"/>
                </a:xfrm>
                <a:prstGeom prst="rect">
                  <a:avLst/>
                </a:prstGeom>
              </p:spPr>
            </p:pic>
            <p:sp>
              <p:nvSpPr>
                <p:cNvPr id="75" name="文本框 74">
                  <a:extLst>
                    <a:ext uri="{FF2B5EF4-FFF2-40B4-BE49-F238E27FC236}">
                      <a16:creationId xmlns:a16="http://schemas.microsoft.com/office/drawing/2014/main" id="{57DBA095-F425-8642-854C-1CC06E403172}"/>
                    </a:ext>
                  </a:extLst>
                </p:cNvPr>
                <p:cNvSpPr txBox="1"/>
                <p:nvPr/>
              </p:nvSpPr>
              <p:spPr>
                <a:xfrm>
                  <a:off x="901127" y="3632772"/>
                  <a:ext cx="276142"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A</a:t>
                  </a:r>
                  <a:endParaRPr kumimoji="1" lang="zh-CN" altLang="en-US" sz="700" dirty="0">
                    <a:solidFill>
                      <a:schemeClr val="bg1"/>
                    </a:solidFill>
                    <a:latin typeface="IBM Plex Sans" charset="0"/>
                    <a:ea typeface="IBM Plex Sans" charset="0"/>
                    <a:cs typeface="IBM Plex Sans" charset="0"/>
                  </a:endParaRPr>
                </a:p>
              </p:txBody>
            </p:sp>
          </p:grpSp>
          <p:sp>
            <p:nvSpPr>
              <p:cNvPr id="78" name="立方体 77">
                <a:extLst>
                  <a:ext uri="{FF2B5EF4-FFF2-40B4-BE49-F238E27FC236}">
                    <a16:creationId xmlns:a16="http://schemas.microsoft.com/office/drawing/2014/main" id="{9D5C5CEC-90D0-BA4B-80E5-89E8D060B486}"/>
                  </a:ext>
                </a:extLst>
              </p:cNvPr>
              <p:cNvSpPr>
                <a:spLocks noChangeAspect="1"/>
              </p:cNvSpPr>
              <p:nvPr/>
            </p:nvSpPr>
            <p:spPr bwMode="auto">
              <a:xfrm>
                <a:off x="1033051" y="3422596"/>
                <a:ext cx="360327"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81" name="立方体 80">
                <a:extLst>
                  <a:ext uri="{FF2B5EF4-FFF2-40B4-BE49-F238E27FC236}">
                    <a16:creationId xmlns:a16="http://schemas.microsoft.com/office/drawing/2014/main" id="{12187767-A5B5-E344-9FE7-B740EBEC2D81}"/>
                  </a:ext>
                </a:extLst>
              </p:cNvPr>
              <p:cNvSpPr>
                <a:spLocks noChangeAspect="1"/>
              </p:cNvSpPr>
              <p:nvPr/>
            </p:nvSpPr>
            <p:spPr bwMode="auto">
              <a:xfrm>
                <a:off x="1033051"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91" name="组合 90">
                <a:extLst>
                  <a:ext uri="{FF2B5EF4-FFF2-40B4-BE49-F238E27FC236}">
                    <a16:creationId xmlns:a16="http://schemas.microsoft.com/office/drawing/2014/main" id="{29DEAC4C-A0F0-3A4B-878D-A67B4FC89050}"/>
                  </a:ext>
                </a:extLst>
              </p:cNvPr>
              <p:cNvGrpSpPr/>
              <p:nvPr/>
            </p:nvGrpSpPr>
            <p:grpSpPr>
              <a:xfrm>
                <a:off x="896496" y="2391750"/>
                <a:ext cx="633437" cy="360000"/>
                <a:chOff x="2453550" y="2033341"/>
                <a:chExt cx="633437" cy="360000"/>
              </a:xfrm>
            </p:grpSpPr>
            <p:sp>
              <p:nvSpPr>
                <p:cNvPr id="94" name="立方体 93">
                  <a:extLst>
                    <a:ext uri="{FF2B5EF4-FFF2-40B4-BE49-F238E27FC236}">
                      <a16:creationId xmlns:a16="http://schemas.microsoft.com/office/drawing/2014/main" id="{3CD40E45-F42D-F942-88F7-15DD4AB43307}"/>
                    </a:ext>
                  </a:extLst>
                </p:cNvPr>
                <p:cNvSpPr>
                  <a:spLocks noChangeAspect="1"/>
                </p:cNvSpPr>
                <p:nvPr/>
              </p:nvSpPr>
              <p:spPr bwMode="auto">
                <a:xfrm>
                  <a:off x="2453550" y="2033341"/>
                  <a:ext cx="360000"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95" name="立方体 94">
                  <a:extLst>
                    <a:ext uri="{FF2B5EF4-FFF2-40B4-BE49-F238E27FC236}">
                      <a16:creationId xmlns:a16="http://schemas.microsoft.com/office/drawing/2014/main" id="{EDE257C3-FECC-D64D-A34B-0484939699FA}"/>
                    </a:ext>
                  </a:extLst>
                </p:cNvPr>
                <p:cNvSpPr>
                  <a:spLocks noChangeAspect="1"/>
                </p:cNvSpPr>
                <p:nvPr/>
              </p:nvSpPr>
              <p:spPr bwMode="auto">
                <a:xfrm>
                  <a:off x="2726987"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sp>
            <p:nvSpPr>
              <p:cNvPr id="104" name="文本框 103">
                <a:extLst>
                  <a:ext uri="{FF2B5EF4-FFF2-40B4-BE49-F238E27FC236}">
                    <a16:creationId xmlns:a16="http://schemas.microsoft.com/office/drawing/2014/main" id="{565B9D54-CED4-DA4B-A35E-6D802A24D05A}"/>
                  </a:ext>
                </a:extLst>
              </p:cNvPr>
              <p:cNvSpPr txBox="1"/>
              <p:nvPr/>
            </p:nvSpPr>
            <p:spPr>
              <a:xfrm>
                <a:off x="26625" y="3809129"/>
                <a:ext cx="589358" cy="246564"/>
              </a:xfrm>
              <a:prstGeom prst="rect">
                <a:avLst/>
              </a:prstGeom>
              <a:noFill/>
            </p:spPr>
            <p:txBody>
              <a:bodyPr wrap="none" rtlCol="0">
                <a:spAutoFit/>
              </a:bodyPr>
              <a:lstStyle/>
              <a:p>
                <a:pPr algn="ctr"/>
                <a:r>
                  <a:rPr kumimoji="1" lang="en-US" altLang="zh-CN" sz="900" dirty="0">
                    <a:solidFill>
                      <a:schemeClr val="accent3"/>
                    </a:solidFill>
                    <a:latin typeface="IBM Plex Sans" charset="0"/>
                    <a:ea typeface="IBM Plex Sans" charset="0"/>
                    <a:cs typeface="IBM Plex Sans" charset="0"/>
                  </a:rPr>
                  <a:t>patient</a:t>
                </a:r>
                <a:endParaRPr kumimoji="1" lang="zh-CN" altLang="en-US" sz="900" dirty="0">
                  <a:solidFill>
                    <a:schemeClr val="accent3"/>
                  </a:solidFill>
                  <a:latin typeface="IBM Plex Sans" charset="0"/>
                  <a:ea typeface="IBM Plex Sans" charset="0"/>
                  <a:cs typeface="IBM Plex Sans" charset="0"/>
                </a:endParaRPr>
              </a:p>
            </p:txBody>
          </p:sp>
          <p:grpSp>
            <p:nvGrpSpPr>
              <p:cNvPr id="83" name="组合 82">
                <a:extLst>
                  <a:ext uri="{FF2B5EF4-FFF2-40B4-BE49-F238E27FC236}">
                    <a16:creationId xmlns:a16="http://schemas.microsoft.com/office/drawing/2014/main" id="{8844BCD7-8426-3C46-8DB3-8413422C5C51}"/>
                  </a:ext>
                </a:extLst>
              </p:cNvPr>
              <p:cNvGrpSpPr/>
              <p:nvPr/>
            </p:nvGrpSpPr>
            <p:grpSpPr>
              <a:xfrm>
                <a:off x="3864232" y="843558"/>
                <a:ext cx="371950" cy="504569"/>
                <a:chOff x="2601321" y="505033"/>
                <a:chExt cx="371950" cy="504569"/>
              </a:xfrm>
            </p:grpSpPr>
            <p:pic>
              <p:nvPicPr>
                <p:cNvPr id="87" name="图形 86" descr="商店">
                  <a:extLst>
                    <a:ext uri="{FF2B5EF4-FFF2-40B4-BE49-F238E27FC236}">
                      <a16:creationId xmlns:a16="http://schemas.microsoft.com/office/drawing/2014/main" id="{6A352B75-D356-9544-A156-14D9193CD5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01321" y="637652"/>
                  <a:ext cx="371950" cy="371950"/>
                </a:xfrm>
                <a:prstGeom prst="rect">
                  <a:avLst/>
                </a:prstGeom>
              </p:spPr>
            </p:pic>
            <p:sp>
              <p:nvSpPr>
                <p:cNvPr id="88" name="文本框 87">
                  <a:extLst>
                    <a:ext uri="{FF2B5EF4-FFF2-40B4-BE49-F238E27FC236}">
                      <a16:creationId xmlns:a16="http://schemas.microsoft.com/office/drawing/2014/main" id="{9DAF3E7F-2DE0-0A4E-8FF0-E17FACE0648D}"/>
                    </a:ext>
                  </a:extLst>
                </p:cNvPr>
                <p:cNvSpPr txBox="1"/>
                <p:nvPr/>
              </p:nvSpPr>
              <p:spPr>
                <a:xfrm>
                  <a:off x="2658704" y="505033"/>
                  <a:ext cx="257181" cy="213689"/>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C</a:t>
                  </a:r>
                  <a:endParaRPr kumimoji="1" lang="zh-CN" altLang="en-US" sz="700" dirty="0">
                    <a:solidFill>
                      <a:schemeClr val="accent2"/>
                    </a:solidFill>
                    <a:latin typeface="IBM Plex Sans" charset="0"/>
                    <a:ea typeface="IBM Plex Sans" charset="0"/>
                    <a:cs typeface="IBM Plex Sans" charset="0"/>
                  </a:endParaRPr>
                </a:p>
              </p:txBody>
            </p:sp>
          </p:grpSp>
          <p:grpSp>
            <p:nvGrpSpPr>
              <p:cNvPr id="84" name="组合 83">
                <a:extLst>
                  <a:ext uri="{FF2B5EF4-FFF2-40B4-BE49-F238E27FC236}">
                    <a16:creationId xmlns:a16="http://schemas.microsoft.com/office/drawing/2014/main" id="{480DBA5D-0547-FF4E-B3A8-CF365E6EFE45}"/>
                  </a:ext>
                </a:extLst>
              </p:cNvPr>
              <p:cNvGrpSpPr/>
              <p:nvPr/>
            </p:nvGrpSpPr>
            <p:grpSpPr>
              <a:xfrm>
                <a:off x="4192477" y="986563"/>
                <a:ext cx="360000" cy="360000"/>
                <a:chOff x="1237295" y="525423"/>
                <a:chExt cx="383986" cy="383985"/>
              </a:xfrm>
            </p:grpSpPr>
            <p:pic>
              <p:nvPicPr>
                <p:cNvPr id="85" name="图形 84" descr="女性形象">
                  <a:extLst>
                    <a:ext uri="{FF2B5EF4-FFF2-40B4-BE49-F238E27FC236}">
                      <a16:creationId xmlns:a16="http://schemas.microsoft.com/office/drawing/2014/main" id="{1F67D696-2F38-4547-B1FC-87FA4B6698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86" name="文本框 85">
                  <a:extLst>
                    <a:ext uri="{FF2B5EF4-FFF2-40B4-BE49-F238E27FC236}">
                      <a16:creationId xmlns:a16="http://schemas.microsoft.com/office/drawing/2014/main" id="{5C7B822E-1563-8A42-8D98-B134B01E6AC4}"/>
                    </a:ext>
                  </a:extLst>
                </p:cNvPr>
                <p:cNvSpPr txBox="1"/>
                <p:nvPr/>
              </p:nvSpPr>
              <p:spPr>
                <a:xfrm>
                  <a:off x="1292129" y="681279"/>
                  <a:ext cx="274317"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C</a:t>
                  </a:r>
                  <a:endParaRPr kumimoji="1" lang="zh-CN" altLang="en-US" sz="700" dirty="0">
                    <a:solidFill>
                      <a:schemeClr val="bg1"/>
                    </a:solidFill>
                    <a:latin typeface="IBM Plex Sans" charset="0"/>
                    <a:ea typeface="IBM Plex Sans" charset="0"/>
                    <a:cs typeface="IBM Plex Sans" charset="0"/>
                  </a:endParaRPr>
                </a:p>
              </p:txBody>
            </p:sp>
          </p:grpSp>
          <p:grpSp>
            <p:nvGrpSpPr>
              <p:cNvPr id="129" name="组合 128">
                <a:extLst>
                  <a:ext uri="{FF2B5EF4-FFF2-40B4-BE49-F238E27FC236}">
                    <a16:creationId xmlns:a16="http://schemas.microsoft.com/office/drawing/2014/main" id="{F144CC9B-C2B0-CF47-8BBC-F925C822BEDF}"/>
                  </a:ext>
                </a:extLst>
              </p:cNvPr>
              <p:cNvGrpSpPr/>
              <p:nvPr/>
            </p:nvGrpSpPr>
            <p:grpSpPr>
              <a:xfrm>
                <a:off x="3860080" y="3651357"/>
                <a:ext cx="371950" cy="504569"/>
                <a:chOff x="4217376" y="612350"/>
                <a:chExt cx="405600" cy="550217"/>
              </a:xfrm>
            </p:grpSpPr>
            <p:pic>
              <p:nvPicPr>
                <p:cNvPr id="130" name="图形 129" descr="商店">
                  <a:extLst>
                    <a:ext uri="{FF2B5EF4-FFF2-40B4-BE49-F238E27FC236}">
                      <a16:creationId xmlns:a16="http://schemas.microsoft.com/office/drawing/2014/main" id="{667E8BA2-8AC1-6142-BC3E-BA869A2A2D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7376" y="756967"/>
                  <a:ext cx="405600" cy="405600"/>
                </a:xfrm>
                <a:prstGeom prst="rect">
                  <a:avLst/>
                </a:prstGeom>
              </p:spPr>
            </p:pic>
            <p:sp>
              <p:nvSpPr>
                <p:cNvPr id="131" name="文本框 130">
                  <a:extLst>
                    <a:ext uri="{FF2B5EF4-FFF2-40B4-BE49-F238E27FC236}">
                      <a16:creationId xmlns:a16="http://schemas.microsoft.com/office/drawing/2014/main" id="{B1BFC9CB-46D9-AB47-B47A-66433F16F48B}"/>
                    </a:ext>
                  </a:extLst>
                </p:cNvPr>
                <p:cNvSpPr txBox="1"/>
                <p:nvPr/>
              </p:nvSpPr>
              <p:spPr>
                <a:xfrm>
                  <a:off x="4277152" y="612350"/>
                  <a:ext cx="286049"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D</a:t>
                  </a:r>
                  <a:endParaRPr kumimoji="1" lang="zh-CN" altLang="en-US" sz="700" dirty="0">
                    <a:solidFill>
                      <a:schemeClr val="accent2"/>
                    </a:solidFill>
                    <a:latin typeface="IBM Plex Sans" charset="0"/>
                    <a:ea typeface="IBM Plex Sans" charset="0"/>
                    <a:cs typeface="IBM Plex Sans" charset="0"/>
                  </a:endParaRPr>
                </a:p>
              </p:txBody>
            </p:sp>
          </p:grpSp>
          <p:grpSp>
            <p:nvGrpSpPr>
              <p:cNvPr id="132" name="组合 131">
                <a:extLst>
                  <a:ext uri="{FF2B5EF4-FFF2-40B4-BE49-F238E27FC236}">
                    <a16:creationId xmlns:a16="http://schemas.microsoft.com/office/drawing/2014/main" id="{648CF75C-E940-9242-9786-5DFD4C2D7847}"/>
                  </a:ext>
                </a:extLst>
              </p:cNvPr>
              <p:cNvGrpSpPr/>
              <p:nvPr/>
            </p:nvGrpSpPr>
            <p:grpSpPr>
              <a:xfrm>
                <a:off x="4192477" y="3794362"/>
                <a:ext cx="360000" cy="360000"/>
                <a:chOff x="1237295" y="525423"/>
                <a:chExt cx="383986" cy="383985"/>
              </a:xfrm>
            </p:grpSpPr>
            <p:pic>
              <p:nvPicPr>
                <p:cNvPr id="133" name="图形 132" descr="女性形象">
                  <a:extLst>
                    <a:ext uri="{FF2B5EF4-FFF2-40B4-BE49-F238E27FC236}">
                      <a16:creationId xmlns:a16="http://schemas.microsoft.com/office/drawing/2014/main" id="{C189B02A-C8A4-3C49-8F58-F89452E205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34" name="文本框 133">
                  <a:extLst>
                    <a:ext uri="{FF2B5EF4-FFF2-40B4-BE49-F238E27FC236}">
                      <a16:creationId xmlns:a16="http://schemas.microsoft.com/office/drawing/2014/main" id="{D46E2467-856A-D14E-BF40-16C328436EA6}"/>
                    </a:ext>
                  </a:extLst>
                </p:cNvPr>
                <p:cNvSpPr txBox="1"/>
                <p:nvPr/>
              </p:nvSpPr>
              <p:spPr>
                <a:xfrm>
                  <a:off x="1289392" y="681279"/>
                  <a:ext cx="279795"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D</a:t>
                  </a:r>
                  <a:endParaRPr kumimoji="1" lang="zh-CN" altLang="en-US" sz="700" dirty="0">
                    <a:solidFill>
                      <a:schemeClr val="bg1"/>
                    </a:solidFill>
                    <a:latin typeface="IBM Plex Sans" charset="0"/>
                    <a:ea typeface="IBM Plex Sans" charset="0"/>
                    <a:cs typeface="IBM Plex Sans" charset="0"/>
                  </a:endParaRPr>
                </a:p>
              </p:txBody>
            </p:sp>
          </p:grpSp>
          <p:sp>
            <p:nvSpPr>
              <p:cNvPr id="152" name="立方体 151">
                <a:extLst>
                  <a:ext uri="{FF2B5EF4-FFF2-40B4-BE49-F238E27FC236}">
                    <a16:creationId xmlns:a16="http://schemas.microsoft.com/office/drawing/2014/main" id="{09DB7019-DE0D-6C48-8806-157EAAABE665}"/>
                  </a:ext>
                </a:extLst>
              </p:cNvPr>
              <p:cNvSpPr>
                <a:spLocks noChangeAspect="1"/>
              </p:cNvSpPr>
              <p:nvPr/>
            </p:nvSpPr>
            <p:spPr bwMode="auto">
              <a:xfrm>
                <a:off x="4192477" y="3422596"/>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155" name="立方体 154">
                <a:extLst>
                  <a:ext uri="{FF2B5EF4-FFF2-40B4-BE49-F238E27FC236}">
                    <a16:creationId xmlns:a16="http://schemas.microsoft.com/office/drawing/2014/main" id="{0AD6E15C-F336-FF4D-A32F-2AD12704F401}"/>
                  </a:ext>
                </a:extLst>
              </p:cNvPr>
              <p:cNvSpPr>
                <a:spLocks noChangeAspect="1"/>
              </p:cNvSpPr>
              <p:nvPr/>
            </p:nvSpPr>
            <p:spPr bwMode="auto">
              <a:xfrm>
                <a:off x="4192478"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156" name="组合 155">
                <a:extLst>
                  <a:ext uri="{FF2B5EF4-FFF2-40B4-BE49-F238E27FC236}">
                    <a16:creationId xmlns:a16="http://schemas.microsoft.com/office/drawing/2014/main" id="{F437E9A9-DF41-9842-98BB-32BF14ED3A3A}"/>
                  </a:ext>
                </a:extLst>
              </p:cNvPr>
              <p:cNvGrpSpPr/>
              <p:nvPr/>
            </p:nvGrpSpPr>
            <p:grpSpPr>
              <a:xfrm>
                <a:off x="4055079" y="2391750"/>
                <a:ext cx="633437" cy="360000"/>
                <a:chOff x="2453550" y="2033341"/>
                <a:chExt cx="633437" cy="360000"/>
              </a:xfrm>
              <a:solidFill>
                <a:schemeClr val="accent2"/>
              </a:solidFill>
            </p:grpSpPr>
            <p:sp>
              <p:nvSpPr>
                <p:cNvPr id="159" name="立方体 158">
                  <a:extLst>
                    <a:ext uri="{FF2B5EF4-FFF2-40B4-BE49-F238E27FC236}">
                      <a16:creationId xmlns:a16="http://schemas.microsoft.com/office/drawing/2014/main" id="{6FBD2CB1-D48B-5041-92D6-3E4AF9C1F9D3}"/>
                    </a:ext>
                  </a:extLst>
                </p:cNvPr>
                <p:cNvSpPr>
                  <a:spLocks noChangeAspect="1"/>
                </p:cNvSpPr>
                <p:nvPr/>
              </p:nvSpPr>
              <p:spPr bwMode="auto">
                <a:xfrm>
                  <a:off x="2453550"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160" name="立方体 159">
                  <a:extLst>
                    <a:ext uri="{FF2B5EF4-FFF2-40B4-BE49-F238E27FC236}">
                      <a16:creationId xmlns:a16="http://schemas.microsoft.com/office/drawing/2014/main" id="{5C56859D-3080-414F-9B72-08B95DAF802A}"/>
                    </a:ext>
                  </a:extLst>
                </p:cNvPr>
                <p:cNvSpPr>
                  <a:spLocks noChangeAspect="1"/>
                </p:cNvSpPr>
                <p:nvPr/>
              </p:nvSpPr>
              <p:spPr bwMode="auto">
                <a:xfrm>
                  <a:off x="2726987"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63" name="组合 62">
                <a:extLst>
                  <a:ext uri="{FF2B5EF4-FFF2-40B4-BE49-F238E27FC236}">
                    <a16:creationId xmlns:a16="http://schemas.microsoft.com/office/drawing/2014/main" id="{D0E7E2F4-90F8-D94B-AEBF-2F69C00CCB8B}"/>
                  </a:ext>
                </a:extLst>
              </p:cNvPr>
              <p:cNvGrpSpPr/>
              <p:nvPr/>
            </p:nvGrpSpPr>
            <p:grpSpPr>
              <a:xfrm>
                <a:off x="2451097" y="1246768"/>
                <a:ext cx="676683" cy="593988"/>
                <a:chOff x="7192040" y="1451768"/>
                <a:chExt cx="676683" cy="593988"/>
              </a:xfrm>
            </p:grpSpPr>
            <p:sp>
              <p:nvSpPr>
                <p:cNvPr id="67" name="矩形 66">
                  <a:extLst>
                    <a:ext uri="{FF2B5EF4-FFF2-40B4-BE49-F238E27FC236}">
                      <a16:creationId xmlns:a16="http://schemas.microsoft.com/office/drawing/2014/main" id="{EAF0612D-D418-3243-BED5-94FE6CB1BF09}"/>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68" name="文本框 67">
                  <a:extLst>
                    <a:ext uri="{FF2B5EF4-FFF2-40B4-BE49-F238E27FC236}">
                      <a16:creationId xmlns:a16="http://schemas.microsoft.com/office/drawing/2014/main" id="{DBA5754A-C089-6544-8EF9-0F7978C4DAAD}"/>
                    </a:ext>
                  </a:extLst>
                </p:cNvPr>
                <p:cNvSpPr txBox="1"/>
                <p:nvPr/>
              </p:nvSpPr>
              <p:spPr>
                <a:xfrm>
                  <a:off x="7192040" y="1451768"/>
                  <a:ext cx="676683"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CDC(NY)</a:t>
                  </a:r>
                  <a:endParaRPr kumimoji="1" lang="zh-CN" altLang="en-US" sz="900" dirty="0">
                    <a:solidFill>
                      <a:schemeClr val="bg1"/>
                    </a:solidFill>
                    <a:latin typeface="IBM Plex Sans" charset="0"/>
                    <a:ea typeface="IBM Plex Sans" charset="0"/>
                    <a:cs typeface="IBM Plex Sans" charset="0"/>
                  </a:endParaRPr>
                </a:p>
              </p:txBody>
            </p:sp>
            <p:pic>
              <p:nvPicPr>
                <p:cNvPr id="69" name="图形 68" descr="医院">
                  <a:extLst>
                    <a:ext uri="{FF2B5EF4-FFF2-40B4-BE49-F238E27FC236}">
                      <a16:creationId xmlns:a16="http://schemas.microsoft.com/office/drawing/2014/main" id="{4DADFEFE-2A9C-8A41-B142-0E711C98BF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70" name="组合 69">
                <a:extLst>
                  <a:ext uri="{FF2B5EF4-FFF2-40B4-BE49-F238E27FC236}">
                    <a16:creationId xmlns:a16="http://schemas.microsoft.com/office/drawing/2014/main" id="{BE5D393D-953A-A94F-B14B-41EE30727CBA}"/>
                  </a:ext>
                </a:extLst>
              </p:cNvPr>
              <p:cNvGrpSpPr/>
              <p:nvPr/>
            </p:nvGrpSpPr>
            <p:grpSpPr>
              <a:xfrm>
                <a:off x="2456233" y="2250799"/>
                <a:ext cx="666410" cy="593988"/>
                <a:chOff x="7197177" y="1451768"/>
                <a:chExt cx="666410" cy="593988"/>
              </a:xfrm>
            </p:grpSpPr>
            <p:sp>
              <p:nvSpPr>
                <p:cNvPr id="71" name="矩形 70">
                  <a:extLst>
                    <a:ext uri="{FF2B5EF4-FFF2-40B4-BE49-F238E27FC236}">
                      <a16:creationId xmlns:a16="http://schemas.microsoft.com/office/drawing/2014/main" id="{3958B26A-C140-7543-B461-F41D5B62E444}"/>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72" name="文本框 71">
                  <a:extLst>
                    <a:ext uri="{FF2B5EF4-FFF2-40B4-BE49-F238E27FC236}">
                      <a16:creationId xmlns:a16="http://schemas.microsoft.com/office/drawing/2014/main" id="{852BE352-E5D7-B144-907C-D7E9087F99DD}"/>
                    </a:ext>
                  </a:extLst>
                </p:cNvPr>
                <p:cNvSpPr txBox="1"/>
                <p:nvPr/>
              </p:nvSpPr>
              <p:spPr>
                <a:xfrm>
                  <a:off x="7197177" y="1451768"/>
                  <a:ext cx="666410"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CDC(NJ)</a:t>
                  </a:r>
                  <a:endParaRPr kumimoji="1" lang="zh-CN" altLang="en-US" sz="900" dirty="0">
                    <a:solidFill>
                      <a:schemeClr val="bg1"/>
                    </a:solidFill>
                    <a:latin typeface="IBM Plex Sans" charset="0"/>
                    <a:ea typeface="IBM Plex Sans" charset="0"/>
                    <a:cs typeface="IBM Plex Sans" charset="0"/>
                  </a:endParaRPr>
                </a:p>
              </p:txBody>
            </p:sp>
            <p:pic>
              <p:nvPicPr>
                <p:cNvPr id="76" name="图形 75" descr="医院">
                  <a:extLst>
                    <a:ext uri="{FF2B5EF4-FFF2-40B4-BE49-F238E27FC236}">
                      <a16:creationId xmlns:a16="http://schemas.microsoft.com/office/drawing/2014/main" id="{A7A649EB-6D40-824F-B048-2AFF7FB48D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79" name="组合 78">
                <a:extLst>
                  <a:ext uri="{FF2B5EF4-FFF2-40B4-BE49-F238E27FC236}">
                    <a16:creationId xmlns:a16="http://schemas.microsoft.com/office/drawing/2014/main" id="{D2507AB4-4B55-7040-B88E-31E5705B81BA}"/>
                  </a:ext>
                </a:extLst>
              </p:cNvPr>
              <p:cNvGrpSpPr/>
              <p:nvPr/>
            </p:nvGrpSpPr>
            <p:grpSpPr>
              <a:xfrm>
                <a:off x="2453665" y="3254829"/>
                <a:ext cx="671547" cy="593988"/>
                <a:chOff x="7194609" y="1451768"/>
                <a:chExt cx="671547" cy="593988"/>
              </a:xfrm>
            </p:grpSpPr>
            <p:sp>
              <p:nvSpPr>
                <p:cNvPr id="80" name="矩形 79">
                  <a:extLst>
                    <a:ext uri="{FF2B5EF4-FFF2-40B4-BE49-F238E27FC236}">
                      <a16:creationId xmlns:a16="http://schemas.microsoft.com/office/drawing/2014/main" id="{AA01A620-F292-0D4F-9B0D-DC77DF316FA8}"/>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82" name="文本框 81">
                  <a:extLst>
                    <a:ext uri="{FF2B5EF4-FFF2-40B4-BE49-F238E27FC236}">
                      <a16:creationId xmlns:a16="http://schemas.microsoft.com/office/drawing/2014/main" id="{7830D22C-4F43-104C-81F6-019FBD599E6D}"/>
                    </a:ext>
                  </a:extLst>
                </p:cNvPr>
                <p:cNvSpPr txBox="1"/>
                <p:nvPr/>
              </p:nvSpPr>
              <p:spPr>
                <a:xfrm>
                  <a:off x="7194609" y="1451768"/>
                  <a:ext cx="671547"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CDC(CA)</a:t>
                  </a:r>
                  <a:endParaRPr kumimoji="1" lang="zh-CN" altLang="en-US" sz="900" dirty="0">
                    <a:solidFill>
                      <a:schemeClr val="bg1"/>
                    </a:solidFill>
                    <a:latin typeface="IBM Plex Sans" charset="0"/>
                    <a:ea typeface="IBM Plex Sans" charset="0"/>
                    <a:cs typeface="IBM Plex Sans" charset="0"/>
                  </a:endParaRPr>
                </a:p>
              </p:txBody>
            </p:sp>
            <p:pic>
              <p:nvPicPr>
                <p:cNvPr id="89" name="图形 88" descr="医院">
                  <a:extLst>
                    <a:ext uri="{FF2B5EF4-FFF2-40B4-BE49-F238E27FC236}">
                      <a16:creationId xmlns:a16="http://schemas.microsoft.com/office/drawing/2014/main" id="{EEE83824-ADD1-0C4D-AF7C-40B4FB683A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grpSp>
          <p:nvGrpSpPr>
            <p:cNvPr id="162" name="组合 161">
              <a:extLst>
                <a:ext uri="{FF2B5EF4-FFF2-40B4-BE49-F238E27FC236}">
                  <a16:creationId xmlns:a16="http://schemas.microsoft.com/office/drawing/2014/main" id="{7726E352-EB20-1F42-81B0-EC6D9C5B68A7}"/>
                </a:ext>
              </a:extLst>
            </p:cNvPr>
            <p:cNvGrpSpPr>
              <a:grpSpLocks noChangeAspect="1"/>
            </p:cNvGrpSpPr>
            <p:nvPr/>
          </p:nvGrpSpPr>
          <p:grpSpPr>
            <a:xfrm>
              <a:off x="1206268" y="3470868"/>
              <a:ext cx="433542" cy="432000"/>
              <a:chOff x="4196775" y="3521047"/>
              <a:chExt cx="541928" cy="540000"/>
            </a:xfrm>
          </p:grpSpPr>
          <p:sp>
            <p:nvSpPr>
              <p:cNvPr id="163" name="矩形 162">
                <a:extLst>
                  <a:ext uri="{FF2B5EF4-FFF2-40B4-BE49-F238E27FC236}">
                    <a16:creationId xmlns:a16="http://schemas.microsoft.com/office/drawing/2014/main" id="{CBA64A2C-574D-DB4D-BAE3-9594B155BB07}"/>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64" name="图形 163" descr="医学">
                <a:extLst>
                  <a:ext uri="{FF2B5EF4-FFF2-40B4-BE49-F238E27FC236}">
                    <a16:creationId xmlns:a16="http://schemas.microsoft.com/office/drawing/2014/main" id="{BA8B87A1-C681-9042-A69A-79299EC5D58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05738" y="3729475"/>
                <a:ext cx="324000" cy="324000"/>
              </a:xfrm>
              <a:prstGeom prst="rect">
                <a:avLst/>
              </a:prstGeom>
            </p:spPr>
          </p:pic>
          <p:sp>
            <p:nvSpPr>
              <p:cNvPr id="165" name="文本框 164">
                <a:extLst>
                  <a:ext uri="{FF2B5EF4-FFF2-40B4-BE49-F238E27FC236}">
                    <a16:creationId xmlns:a16="http://schemas.microsoft.com/office/drawing/2014/main" id="{4278CA81-161C-2A4F-A8DC-B2025B49D88F}"/>
                  </a:ext>
                </a:extLst>
              </p:cNvPr>
              <p:cNvSpPr txBox="1"/>
              <p:nvPr/>
            </p:nvSpPr>
            <p:spPr>
              <a:xfrm>
                <a:off x="4196775" y="3529675"/>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A</a:t>
                </a:r>
                <a:endParaRPr kumimoji="1" lang="zh-CN" altLang="en-US" sz="600" dirty="0">
                  <a:solidFill>
                    <a:schemeClr val="bg1"/>
                  </a:solidFill>
                  <a:latin typeface="IBM Plex Sans" charset="0"/>
                  <a:ea typeface="IBM Plex Sans" charset="0"/>
                  <a:cs typeface="IBM Plex Sans" charset="0"/>
                </a:endParaRPr>
              </a:p>
            </p:txBody>
          </p:sp>
        </p:grpSp>
        <p:grpSp>
          <p:nvGrpSpPr>
            <p:cNvPr id="166" name="组合 165">
              <a:extLst>
                <a:ext uri="{FF2B5EF4-FFF2-40B4-BE49-F238E27FC236}">
                  <a16:creationId xmlns:a16="http://schemas.microsoft.com/office/drawing/2014/main" id="{87908920-DC23-D14D-99C7-8BE62E3AAE23}"/>
                </a:ext>
              </a:extLst>
            </p:cNvPr>
            <p:cNvGrpSpPr>
              <a:grpSpLocks noChangeAspect="1"/>
            </p:cNvGrpSpPr>
            <p:nvPr/>
          </p:nvGrpSpPr>
          <p:grpSpPr>
            <a:xfrm>
              <a:off x="2663225" y="3473681"/>
              <a:ext cx="433542" cy="432000"/>
              <a:chOff x="4196775" y="3521047"/>
              <a:chExt cx="541928" cy="540000"/>
            </a:xfrm>
          </p:grpSpPr>
          <p:sp>
            <p:nvSpPr>
              <p:cNvPr id="167" name="矩形 166">
                <a:extLst>
                  <a:ext uri="{FF2B5EF4-FFF2-40B4-BE49-F238E27FC236}">
                    <a16:creationId xmlns:a16="http://schemas.microsoft.com/office/drawing/2014/main" id="{10511E64-2ED2-3D4A-9101-691FACE832F7}"/>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68" name="图形 167" descr="医学">
                <a:extLst>
                  <a:ext uri="{FF2B5EF4-FFF2-40B4-BE49-F238E27FC236}">
                    <a16:creationId xmlns:a16="http://schemas.microsoft.com/office/drawing/2014/main" id="{C3CFD303-2077-1A47-AC96-284831EF54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05738" y="3729475"/>
                <a:ext cx="324000" cy="324000"/>
              </a:xfrm>
              <a:prstGeom prst="rect">
                <a:avLst/>
              </a:prstGeom>
            </p:spPr>
          </p:pic>
          <p:sp>
            <p:nvSpPr>
              <p:cNvPr id="169" name="文本框 168">
                <a:extLst>
                  <a:ext uri="{FF2B5EF4-FFF2-40B4-BE49-F238E27FC236}">
                    <a16:creationId xmlns:a16="http://schemas.microsoft.com/office/drawing/2014/main" id="{DF41D9C6-C893-3146-BBB3-863909F7C8F2}"/>
                  </a:ext>
                </a:extLst>
              </p:cNvPr>
              <p:cNvSpPr txBox="1"/>
              <p:nvPr/>
            </p:nvSpPr>
            <p:spPr>
              <a:xfrm>
                <a:off x="4196775" y="3529674"/>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B</a:t>
                </a:r>
                <a:endParaRPr kumimoji="1" lang="zh-CN" altLang="en-US" sz="600" dirty="0">
                  <a:solidFill>
                    <a:schemeClr val="bg1"/>
                  </a:solidFill>
                  <a:latin typeface="IBM Plex Sans" charset="0"/>
                  <a:ea typeface="IBM Plex Sans" charset="0"/>
                  <a:cs typeface="IBM Plex Sans" charset="0"/>
                </a:endParaRPr>
              </a:p>
            </p:txBody>
          </p:sp>
        </p:grpSp>
        <p:grpSp>
          <p:nvGrpSpPr>
            <p:cNvPr id="170" name="组合 169">
              <a:extLst>
                <a:ext uri="{FF2B5EF4-FFF2-40B4-BE49-F238E27FC236}">
                  <a16:creationId xmlns:a16="http://schemas.microsoft.com/office/drawing/2014/main" id="{B53CF240-8247-0E4E-9CC7-C8CFE259E31B}"/>
                </a:ext>
              </a:extLst>
            </p:cNvPr>
            <p:cNvGrpSpPr>
              <a:grpSpLocks noChangeAspect="1"/>
            </p:cNvGrpSpPr>
            <p:nvPr/>
          </p:nvGrpSpPr>
          <p:grpSpPr>
            <a:xfrm>
              <a:off x="4120956" y="3479496"/>
              <a:ext cx="432000" cy="432000"/>
              <a:chOff x="4197739" y="3521047"/>
              <a:chExt cx="540000" cy="540000"/>
            </a:xfrm>
          </p:grpSpPr>
          <p:sp>
            <p:nvSpPr>
              <p:cNvPr id="171" name="矩形 170">
                <a:extLst>
                  <a:ext uri="{FF2B5EF4-FFF2-40B4-BE49-F238E27FC236}">
                    <a16:creationId xmlns:a16="http://schemas.microsoft.com/office/drawing/2014/main" id="{CE7935B5-C154-DE49-BE2D-DF0EBC54C451}"/>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72" name="图形 171" descr="医学">
                <a:extLst>
                  <a:ext uri="{FF2B5EF4-FFF2-40B4-BE49-F238E27FC236}">
                    <a16:creationId xmlns:a16="http://schemas.microsoft.com/office/drawing/2014/main" id="{9B1AB491-5E26-A74C-9E0A-8B9602F795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05738" y="3729475"/>
                <a:ext cx="324000" cy="324000"/>
              </a:xfrm>
              <a:prstGeom prst="rect">
                <a:avLst/>
              </a:prstGeom>
            </p:spPr>
          </p:pic>
          <p:sp>
            <p:nvSpPr>
              <p:cNvPr id="173" name="文本框 172">
                <a:extLst>
                  <a:ext uri="{FF2B5EF4-FFF2-40B4-BE49-F238E27FC236}">
                    <a16:creationId xmlns:a16="http://schemas.microsoft.com/office/drawing/2014/main" id="{89488EC0-7566-FF4F-AC44-613AD86ECE7F}"/>
                  </a:ext>
                </a:extLst>
              </p:cNvPr>
              <p:cNvSpPr txBox="1"/>
              <p:nvPr/>
            </p:nvSpPr>
            <p:spPr>
              <a:xfrm>
                <a:off x="4197844" y="3529674"/>
                <a:ext cx="539789"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C</a:t>
                </a:r>
                <a:endParaRPr kumimoji="1" lang="zh-CN" altLang="en-US" sz="600" dirty="0">
                  <a:solidFill>
                    <a:schemeClr val="bg1"/>
                  </a:solidFill>
                  <a:latin typeface="IBM Plex Sans" charset="0"/>
                  <a:ea typeface="IBM Plex Sans" charset="0"/>
                  <a:cs typeface="IBM Plex Sans" charset="0"/>
                </a:endParaRPr>
              </a:p>
            </p:txBody>
          </p:sp>
        </p:grpSp>
        <p:cxnSp>
          <p:nvCxnSpPr>
            <p:cNvPr id="12" name="直线箭头连接符 11">
              <a:extLst>
                <a:ext uri="{FF2B5EF4-FFF2-40B4-BE49-F238E27FC236}">
                  <a16:creationId xmlns:a16="http://schemas.microsoft.com/office/drawing/2014/main" id="{3B0DA29B-E74A-4F40-9E9B-B1BF83C72937}"/>
                </a:ext>
              </a:extLst>
            </p:cNvPr>
            <p:cNvCxnSpPr>
              <a:stCxn id="69" idx="2"/>
              <a:endCxn id="72" idx="0"/>
            </p:cNvCxnSpPr>
            <p:nvPr/>
          </p:nvCxnSpPr>
          <p:spPr bwMode="auto">
            <a:xfrm>
              <a:off x="2861446" y="976660"/>
              <a:ext cx="0" cy="410043"/>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4" name="直线箭头连接符 173">
              <a:extLst>
                <a:ext uri="{FF2B5EF4-FFF2-40B4-BE49-F238E27FC236}">
                  <a16:creationId xmlns:a16="http://schemas.microsoft.com/office/drawing/2014/main" id="{C3C94434-9F08-F24D-A3B3-C47AD96A1A68}"/>
                </a:ext>
              </a:extLst>
            </p:cNvPr>
            <p:cNvCxnSpPr>
              <a:cxnSpLocks/>
              <a:stCxn id="76" idx="2"/>
              <a:endCxn id="82" idx="0"/>
            </p:cNvCxnSpPr>
            <p:nvPr/>
          </p:nvCxnSpPr>
          <p:spPr bwMode="auto">
            <a:xfrm>
              <a:off x="2861445" y="1980691"/>
              <a:ext cx="2" cy="41004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1" name="肘形连接符 20">
              <a:extLst>
                <a:ext uri="{FF2B5EF4-FFF2-40B4-BE49-F238E27FC236}">
                  <a16:creationId xmlns:a16="http://schemas.microsoft.com/office/drawing/2014/main" id="{94505C95-61FF-8A4C-907F-3BE8CA4D4293}"/>
                </a:ext>
              </a:extLst>
            </p:cNvPr>
            <p:cNvCxnSpPr>
              <a:cxnSpLocks/>
              <a:stCxn id="89" idx="2"/>
              <a:endCxn id="165" idx="0"/>
            </p:cNvCxnSpPr>
            <p:nvPr/>
          </p:nvCxnSpPr>
          <p:spPr bwMode="auto">
            <a:xfrm rot="5400000">
              <a:off x="1895717" y="2512042"/>
              <a:ext cx="493050" cy="1438406"/>
            </a:xfrm>
            <a:prstGeom prst="bentConnector3">
              <a:avLst>
                <a:gd name="adj1" fmla="val 65758"/>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6" name="肘形连接符 175">
              <a:extLst>
                <a:ext uri="{FF2B5EF4-FFF2-40B4-BE49-F238E27FC236}">
                  <a16:creationId xmlns:a16="http://schemas.microsoft.com/office/drawing/2014/main" id="{2BDC6390-F730-F245-8216-B106513BC693}"/>
                </a:ext>
              </a:extLst>
            </p:cNvPr>
            <p:cNvCxnSpPr>
              <a:cxnSpLocks/>
              <a:stCxn id="89" idx="2"/>
              <a:endCxn id="173" idx="0"/>
            </p:cNvCxnSpPr>
            <p:nvPr/>
          </p:nvCxnSpPr>
          <p:spPr bwMode="auto">
            <a:xfrm rot="16200000" flipH="1">
              <a:off x="3348362" y="2497802"/>
              <a:ext cx="501677" cy="1475511"/>
            </a:xfrm>
            <a:prstGeom prst="bentConnector3">
              <a:avLst>
                <a:gd name="adj1" fmla="val 63275"/>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7" name="直线箭头连接符 176">
              <a:extLst>
                <a:ext uri="{FF2B5EF4-FFF2-40B4-BE49-F238E27FC236}">
                  <a16:creationId xmlns:a16="http://schemas.microsoft.com/office/drawing/2014/main" id="{A9072669-998E-F04C-971F-231A45C32802}"/>
                </a:ext>
              </a:extLst>
            </p:cNvPr>
            <p:cNvCxnSpPr>
              <a:cxnSpLocks/>
            </p:cNvCxnSpPr>
            <p:nvPr/>
          </p:nvCxnSpPr>
          <p:spPr bwMode="auto">
            <a:xfrm>
              <a:off x="2853596" y="2952501"/>
              <a:ext cx="2859" cy="51160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5" name="组合 4">
            <a:extLst>
              <a:ext uri="{FF2B5EF4-FFF2-40B4-BE49-F238E27FC236}">
                <a16:creationId xmlns:a16="http://schemas.microsoft.com/office/drawing/2014/main" id="{00C34BF2-3DA4-5947-81E9-A2FC1711D813}"/>
              </a:ext>
            </a:extLst>
          </p:cNvPr>
          <p:cNvGrpSpPr/>
          <p:nvPr/>
        </p:nvGrpSpPr>
        <p:grpSpPr>
          <a:xfrm>
            <a:off x="5743176" y="3363563"/>
            <a:ext cx="3413093" cy="1774316"/>
            <a:chOff x="5747345" y="2919037"/>
            <a:chExt cx="3413093" cy="1774316"/>
          </a:xfrm>
        </p:grpSpPr>
        <p:pic>
          <p:nvPicPr>
            <p:cNvPr id="126" name="图片 125">
              <a:extLst>
                <a:ext uri="{FF2B5EF4-FFF2-40B4-BE49-F238E27FC236}">
                  <a16:creationId xmlns:a16="http://schemas.microsoft.com/office/drawing/2014/main" id="{790C1FE9-E332-8B4A-9A35-B9FC95E7685D}"/>
                </a:ext>
              </a:extLst>
            </p:cNvPr>
            <p:cNvPicPr>
              <a:picLocks noChangeAspect="1"/>
            </p:cNvPicPr>
            <p:nvPr/>
          </p:nvPicPr>
          <p:blipFill>
            <a:blip r:embed="rId17"/>
            <a:stretch>
              <a:fillRect/>
            </a:stretch>
          </p:blipFill>
          <p:spPr>
            <a:xfrm>
              <a:off x="5747345" y="2919037"/>
              <a:ext cx="3413093" cy="1774316"/>
            </a:xfrm>
            <a:prstGeom prst="rect">
              <a:avLst/>
            </a:prstGeom>
          </p:spPr>
        </p:pic>
        <p:grpSp>
          <p:nvGrpSpPr>
            <p:cNvPr id="127" name="组合 126">
              <a:extLst>
                <a:ext uri="{FF2B5EF4-FFF2-40B4-BE49-F238E27FC236}">
                  <a16:creationId xmlns:a16="http://schemas.microsoft.com/office/drawing/2014/main" id="{B46A37F7-72E1-E048-8656-D743A5B54E88}"/>
                </a:ext>
              </a:extLst>
            </p:cNvPr>
            <p:cNvGrpSpPr>
              <a:grpSpLocks noChangeAspect="1"/>
            </p:cNvGrpSpPr>
            <p:nvPr/>
          </p:nvGrpSpPr>
          <p:grpSpPr>
            <a:xfrm>
              <a:off x="8460432" y="3255236"/>
              <a:ext cx="385042" cy="293766"/>
              <a:chOff x="7141109" y="1451768"/>
              <a:chExt cx="778542" cy="593988"/>
            </a:xfrm>
          </p:grpSpPr>
          <p:sp>
            <p:nvSpPr>
              <p:cNvPr id="128" name="矩形 127">
                <a:extLst>
                  <a:ext uri="{FF2B5EF4-FFF2-40B4-BE49-F238E27FC236}">
                    <a16:creationId xmlns:a16="http://schemas.microsoft.com/office/drawing/2014/main" id="{7E030352-3971-8C4C-BAFE-F0FD9855F117}"/>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47" name="文本框 146">
                <a:extLst>
                  <a:ext uri="{FF2B5EF4-FFF2-40B4-BE49-F238E27FC236}">
                    <a16:creationId xmlns:a16="http://schemas.microsoft.com/office/drawing/2014/main" id="{9D999271-DA8E-974A-9183-5BC9901D8A01}"/>
                  </a:ext>
                </a:extLst>
              </p:cNvPr>
              <p:cNvSpPr txBox="1"/>
              <p:nvPr/>
            </p:nvSpPr>
            <p:spPr>
              <a:xfrm>
                <a:off x="7141109" y="1451768"/>
                <a:ext cx="778542"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CDC(NY)</a:t>
                </a:r>
                <a:endParaRPr kumimoji="1" lang="zh-CN" altLang="en-US" sz="400" dirty="0">
                  <a:solidFill>
                    <a:schemeClr val="bg1"/>
                  </a:solidFill>
                  <a:latin typeface="IBM Plex Sans" charset="0"/>
                  <a:ea typeface="IBM Plex Sans" charset="0"/>
                  <a:cs typeface="IBM Plex Sans" charset="0"/>
                </a:endParaRPr>
              </a:p>
            </p:txBody>
          </p:sp>
          <p:pic>
            <p:nvPicPr>
              <p:cNvPr id="175" name="图形 174" descr="医院">
                <a:extLst>
                  <a:ext uri="{FF2B5EF4-FFF2-40B4-BE49-F238E27FC236}">
                    <a16:creationId xmlns:a16="http://schemas.microsoft.com/office/drawing/2014/main" id="{ED42626E-1628-C640-9751-B423C50FF3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182" name="组合 181">
              <a:extLst>
                <a:ext uri="{FF2B5EF4-FFF2-40B4-BE49-F238E27FC236}">
                  <a16:creationId xmlns:a16="http://schemas.microsoft.com/office/drawing/2014/main" id="{21A33AB0-8F9B-0743-9DCD-3B12B2899080}"/>
                </a:ext>
              </a:extLst>
            </p:cNvPr>
            <p:cNvGrpSpPr>
              <a:grpSpLocks noChangeAspect="1"/>
            </p:cNvGrpSpPr>
            <p:nvPr/>
          </p:nvGrpSpPr>
          <p:grpSpPr>
            <a:xfrm>
              <a:off x="8454630" y="3602415"/>
              <a:ext cx="380233" cy="293766"/>
              <a:chOff x="7145972" y="1451768"/>
              <a:chExt cx="768818" cy="593988"/>
            </a:xfrm>
          </p:grpSpPr>
          <p:sp>
            <p:nvSpPr>
              <p:cNvPr id="183" name="矩形 182">
                <a:extLst>
                  <a:ext uri="{FF2B5EF4-FFF2-40B4-BE49-F238E27FC236}">
                    <a16:creationId xmlns:a16="http://schemas.microsoft.com/office/drawing/2014/main" id="{38AC2A8D-6BD3-C448-B442-214D2F051BEC}"/>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84" name="文本框 183">
                <a:extLst>
                  <a:ext uri="{FF2B5EF4-FFF2-40B4-BE49-F238E27FC236}">
                    <a16:creationId xmlns:a16="http://schemas.microsoft.com/office/drawing/2014/main" id="{845D7B3F-F42A-6E4F-8A29-008AFB5E52E1}"/>
                  </a:ext>
                </a:extLst>
              </p:cNvPr>
              <p:cNvSpPr txBox="1"/>
              <p:nvPr/>
            </p:nvSpPr>
            <p:spPr>
              <a:xfrm>
                <a:off x="7145972" y="1451768"/>
                <a:ext cx="768818"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CDC(NJ)</a:t>
                </a:r>
                <a:endParaRPr kumimoji="1" lang="zh-CN" altLang="en-US" sz="400" dirty="0">
                  <a:solidFill>
                    <a:schemeClr val="bg1"/>
                  </a:solidFill>
                  <a:latin typeface="IBM Plex Sans" charset="0"/>
                  <a:ea typeface="IBM Plex Sans" charset="0"/>
                  <a:cs typeface="IBM Plex Sans" charset="0"/>
                </a:endParaRPr>
              </a:p>
            </p:txBody>
          </p:sp>
          <p:pic>
            <p:nvPicPr>
              <p:cNvPr id="185" name="图形 184" descr="医院">
                <a:extLst>
                  <a:ext uri="{FF2B5EF4-FFF2-40B4-BE49-F238E27FC236}">
                    <a16:creationId xmlns:a16="http://schemas.microsoft.com/office/drawing/2014/main" id="{751F9B46-F94B-EA48-9BE4-D196874904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186" name="组合 185">
              <a:extLst>
                <a:ext uri="{FF2B5EF4-FFF2-40B4-BE49-F238E27FC236}">
                  <a16:creationId xmlns:a16="http://schemas.microsoft.com/office/drawing/2014/main" id="{786E07AB-7819-0441-8078-9D9A1E040A0A}"/>
                </a:ext>
              </a:extLst>
            </p:cNvPr>
            <p:cNvGrpSpPr>
              <a:grpSpLocks noChangeAspect="1"/>
            </p:cNvGrpSpPr>
            <p:nvPr/>
          </p:nvGrpSpPr>
          <p:grpSpPr>
            <a:xfrm>
              <a:off x="6006699" y="3859367"/>
              <a:ext cx="383439" cy="293766"/>
              <a:chOff x="7142731" y="1451768"/>
              <a:chExt cx="775300" cy="593988"/>
            </a:xfrm>
          </p:grpSpPr>
          <p:sp>
            <p:nvSpPr>
              <p:cNvPr id="187" name="矩形 186">
                <a:extLst>
                  <a:ext uri="{FF2B5EF4-FFF2-40B4-BE49-F238E27FC236}">
                    <a16:creationId xmlns:a16="http://schemas.microsoft.com/office/drawing/2014/main" id="{CFA95FEF-6125-6E42-9FB6-1A15FB718FEF}"/>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88" name="文本框 187">
                <a:extLst>
                  <a:ext uri="{FF2B5EF4-FFF2-40B4-BE49-F238E27FC236}">
                    <a16:creationId xmlns:a16="http://schemas.microsoft.com/office/drawing/2014/main" id="{CAAFE5F5-8F22-4B46-B6C5-51F057928EC7}"/>
                  </a:ext>
                </a:extLst>
              </p:cNvPr>
              <p:cNvSpPr txBox="1"/>
              <p:nvPr/>
            </p:nvSpPr>
            <p:spPr>
              <a:xfrm>
                <a:off x="7142731" y="1451768"/>
                <a:ext cx="775300"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CDC(CA)</a:t>
                </a:r>
                <a:endParaRPr kumimoji="1" lang="zh-CN" altLang="en-US" sz="400" dirty="0">
                  <a:solidFill>
                    <a:schemeClr val="bg1"/>
                  </a:solidFill>
                  <a:latin typeface="IBM Plex Sans" charset="0"/>
                  <a:ea typeface="IBM Plex Sans" charset="0"/>
                  <a:cs typeface="IBM Plex Sans" charset="0"/>
                </a:endParaRPr>
              </a:p>
            </p:txBody>
          </p:sp>
          <p:pic>
            <p:nvPicPr>
              <p:cNvPr id="189" name="图形 188" descr="医院">
                <a:extLst>
                  <a:ext uri="{FF2B5EF4-FFF2-40B4-BE49-F238E27FC236}">
                    <a16:creationId xmlns:a16="http://schemas.microsoft.com/office/drawing/2014/main" id="{D2C9A6D7-84C9-BA49-AA3C-B69191B532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sp>
          <p:nvSpPr>
            <p:cNvPr id="190" name="矩形 189">
              <a:extLst>
                <a:ext uri="{FF2B5EF4-FFF2-40B4-BE49-F238E27FC236}">
                  <a16:creationId xmlns:a16="http://schemas.microsoft.com/office/drawing/2014/main" id="{9BDBEEC1-42B6-4142-A0E6-400085DC8F52}"/>
                </a:ext>
              </a:extLst>
            </p:cNvPr>
            <p:cNvSpPr/>
            <p:nvPr/>
          </p:nvSpPr>
          <p:spPr>
            <a:xfrm>
              <a:off x="5907019" y="4128951"/>
              <a:ext cx="633018" cy="184666"/>
            </a:xfrm>
            <a:prstGeom prst="rect">
              <a:avLst/>
            </a:prstGeom>
          </p:spPr>
          <p:txBody>
            <a:bodyPr wrap="square">
              <a:spAutoFit/>
            </a:bodyPr>
            <a:lstStyle/>
            <a:p>
              <a:r>
                <a:rPr lang="en-US" altLang="zh-CN" sz="600" dirty="0"/>
                <a:t>1000</a:t>
              </a:r>
              <a:r>
                <a:rPr lang="zh-CN" altLang="en-US" sz="600" dirty="0"/>
                <a:t> </a:t>
              </a:r>
              <a:r>
                <a:rPr lang="en-US" altLang="zh-CN" sz="600" dirty="0"/>
                <a:t>cases</a:t>
              </a:r>
              <a:endParaRPr lang="zh-CN" altLang="en-US" sz="600" dirty="0"/>
            </a:p>
          </p:txBody>
        </p:sp>
        <p:sp>
          <p:nvSpPr>
            <p:cNvPr id="191" name="矩形 190">
              <a:extLst>
                <a:ext uri="{FF2B5EF4-FFF2-40B4-BE49-F238E27FC236}">
                  <a16:creationId xmlns:a16="http://schemas.microsoft.com/office/drawing/2014/main" id="{820ADC10-BE03-C14D-8CAC-A1FE2CA62DA0}"/>
                </a:ext>
              </a:extLst>
            </p:cNvPr>
            <p:cNvSpPr/>
            <p:nvPr/>
          </p:nvSpPr>
          <p:spPr>
            <a:xfrm>
              <a:off x="8336444" y="3034540"/>
              <a:ext cx="633018" cy="184666"/>
            </a:xfrm>
            <a:prstGeom prst="rect">
              <a:avLst/>
            </a:prstGeom>
          </p:spPr>
          <p:txBody>
            <a:bodyPr wrap="square">
              <a:spAutoFit/>
            </a:bodyPr>
            <a:lstStyle/>
            <a:p>
              <a:r>
                <a:rPr lang="en-US" altLang="zh-CN" sz="600" dirty="0"/>
                <a:t>5000</a:t>
              </a:r>
              <a:r>
                <a:rPr lang="zh-CN" altLang="en-US" sz="600" dirty="0"/>
                <a:t> </a:t>
              </a:r>
              <a:r>
                <a:rPr lang="en-US" altLang="zh-CN" sz="600" dirty="0"/>
                <a:t>cases</a:t>
              </a:r>
              <a:endParaRPr lang="zh-CN" altLang="en-US" sz="600" dirty="0"/>
            </a:p>
          </p:txBody>
        </p:sp>
        <p:sp>
          <p:nvSpPr>
            <p:cNvPr id="192" name="矩形 191">
              <a:extLst>
                <a:ext uri="{FF2B5EF4-FFF2-40B4-BE49-F238E27FC236}">
                  <a16:creationId xmlns:a16="http://schemas.microsoft.com/office/drawing/2014/main" id="{B8DD96BD-1E81-2141-B274-9794EF666773}"/>
                </a:ext>
              </a:extLst>
            </p:cNvPr>
            <p:cNvSpPr/>
            <p:nvPr/>
          </p:nvSpPr>
          <p:spPr>
            <a:xfrm>
              <a:off x="8352970" y="3861641"/>
              <a:ext cx="633018" cy="184666"/>
            </a:xfrm>
            <a:prstGeom prst="rect">
              <a:avLst/>
            </a:prstGeom>
          </p:spPr>
          <p:txBody>
            <a:bodyPr wrap="square">
              <a:spAutoFit/>
            </a:bodyPr>
            <a:lstStyle/>
            <a:p>
              <a:r>
                <a:rPr lang="en-US" altLang="zh-CN" sz="600" dirty="0"/>
                <a:t>400</a:t>
              </a:r>
              <a:r>
                <a:rPr lang="zh-CN" altLang="en-US" sz="600" dirty="0"/>
                <a:t> </a:t>
              </a:r>
              <a:r>
                <a:rPr lang="en-US" altLang="zh-CN" sz="600" dirty="0"/>
                <a:t>cases</a:t>
              </a:r>
              <a:endParaRPr lang="zh-CN" altLang="en-US" sz="600" dirty="0"/>
            </a:p>
          </p:txBody>
        </p:sp>
        <p:grpSp>
          <p:nvGrpSpPr>
            <p:cNvPr id="20" name="组合 19">
              <a:extLst>
                <a:ext uri="{FF2B5EF4-FFF2-40B4-BE49-F238E27FC236}">
                  <a16:creationId xmlns:a16="http://schemas.microsoft.com/office/drawing/2014/main" id="{4B1C269A-D5A3-AA4F-A6FE-2053E4E3399D}"/>
                </a:ext>
              </a:extLst>
            </p:cNvPr>
            <p:cNvGrpSpPr>
              <a:grpSpLocks noChangeAspect="1"/>
            </p:cNvGrpSpPr>
            <p:nvPr/>
          </p:nvGrpSpPr>
          <p:grpSpPr>
            <a:xfrm>
              <a:off x="7051254" y="3548940"/>
              <a:ext cx="252000" cy="275025"/>
              <a:chOff x="3613353" y="4028193"/>
              <a:chExt cx="432000" cy="471471"/>
            </a:xfrm>
          </p:grpSpPr>
          <p:sp>
            <p:nvSpPr>
              <p:cNvPr id="198" name="矩形 197">
                <a:extLst>
                  <a:ext uri="{FF2B5EF4-FFF2-40B4-BE49-F238E27FC236}">
                    <a16:creationId xmlns:a16="http://schemas.microsoft.com/office/drawing/2014/main" id="{5D9C5D8E-14E0-C446-AFF5-BC6C0B59FE15}"/>
                  </a:ext>
                </a:extLst>
              </p:cNvPr>
              <p:cNvSpPr>
                <a:spLocks noChangeAspect="1"/>
              </p:cNvSpPr>
              <p:nvPr/>
            </p:nvSpPr>
            <p:spPr bwMode="auto">
              <a:xfrm>
                <a:off x="3613353" y="4067664"/>
                <a:ext cx="432000" cy="432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900" b="0" i="0" u="none" strike="noStrike" cap="none" normalizeH="0" baseline="0" dirty="0">
                  <a:ln>
                    <a:noFill/>
                  </a:ln>
                  <a:solidFill>
                    <a:schemeClr val="bg1"/>
                  </a:solidFill>
                  <a:effectLst/>
                  <a:latin typeface="IBM Plex Sans" panose="020B0503050203000203" pitchFamily="34" charset="0"/>
                </a:endParaRPr>
              </a:p>
            </p:txBody>
          </p:sp>
          <p:sp>
            <p:nvSpPr>
              <p:cNvPr id="200" name="文本框 199">
                <a:extLst>
                  <a:ext uri="{FF2B5EF4-FFF2-40B4-BE49-F238E27FC236}">
                    <a16:creationId xmlns:a16="http://schemas.microsoft.com/office/drawing/2014/main" id="{E88ED420-CD6E-F948-A4A2-D536C7900696}"/>
                  </a:ext>
                </a:extLst>
              </p:cNvPr>
              <p:cNvSpPr txBox="1"/>
              <p:nvPr/>
            </p:nvSpPr>
            <p:spPr>
              <a:xfrm>
                <a:off x="3613360" y="4028193"/>
                <a:ext cx="431986" cy="26380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DB</a:t>
                </a:r>
                <a:endParaRPr kumimoji="1" lang="zh-CN" altLang="en-US" sz="400" dirty="0">
                  <a:solidFill>
                    <a:schemeClr val="bg1"/>
                  </a:solidFill>
                  <a:latin typeface="IBM Plex Sans" charset="0"/>
                  <a:ea typeface="IBM Plex Sans" charset="0"/>
                  <a:cs typeface="IBM Plex Sans" charset="0"/>
                </a:endParaRPr>
              </a:p>
            </p:txBody>
          </p:sp>
          <p:pic>
            <p:nvPicPr>
              <p:cNvPr id="18" name="图形 17" descr="数据库">
                <a:extLst>
                  <a:ext uri="{FF2B5EF4-FFF2-40B4-BE49-F238E27FC236}">
                    <a16:creationId xmlns:a16="http://schemas.microsoft.com/office/drawing/2014/main" id="{A4404115-7A5F-D74D-A5C5-D5CE2BB75D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98489" y="4219595"/>
                <a:ext cx="261727" cy="261727"/>
              </a:xfrm>
              <a:prstGeom prst="rect">
                <a:avLst/>
              </a:prstGeom>
            </p:spPr>
          </p:pic>
        </p:grpSp>
        <p:cxnSp>
          <p:nvCxnSpPr>
            <p:cNvPr id="23" name="直线箭头连接符 22">
              <a:extLst>
                <a:ext uri="{FF2B5EF4-FFF2-40B4-BE49-F238E27FC236}">
                  <a16:creationId xmlns:a16="http://schemas.microsoft.com/office/drawing/2014/main" id="{DB4AD414-6076-E141-9CA3-CEEC1DDC8F65}"/>
                </a:ext>
              </a:extLst>
            </p:cNvPr>
            <p:cNvCxnSpPr>
              <a:cxnSpLocks/>
              <a:stCxn id="187" idx="3"/>
              <a:endCxn id="198" idx="1"/>
            </p:cNvCxnSpPr>
            <p:nvPr/>
          </p:nvCxnSpPr>
          <p:spPr bwMode="auto">
            <a:xfrm flipV="1">
              <a:off x="6331952" y="3697965"/>
              <a:ext cx="719302" cy="313333"/>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01" name="直线箭头连接符 200">
              <a:extLst>
                <a:ext uri="{FF2B5EF4-FFF2-40B4-BE49-F238E27FC236}">
                  <a16:creationId xmlns:a16="http://schemas.microsoft.com/office/drawing/2014/main" id="{08027078-DB64-F64E-AC37-CB97976EC7A6}"/>
                </a:ext>
              </a:extLst>
            </p:cNvPr>
            <p:cNvCxnSpPr>
              <a:cxnSpLocks/>
              <a:stCxn id="183" idx="1"/>
              <a:endCxn id="198" idx="3"/>
            </p:cNvCxnSpPr>
            <p:nvPr/>
          </p:nvCxnSpPr>
          <p:spPr bwMode="auto">
            <a:xfrm flipH="1" flipV="1">
              <a:off x="7303254" y="3697965"/>
              <a:ext cx="1207959" cy="56381"/>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02" name="直线箭头连接符 201">
              <a:extLst>
                <a:ext uri="{FF2B5EF4-FFF2-40B4-BE49-F238E27FC236}">
                  <a16:creationId xmlns:a16="http://schemas.microsoft.com/office/drawing/2014/main" id="{360FAB79-F5D7-4D4E-8546-15C1860008B2}"/>
                </a:ext>
              </a:extLst>
            </p:cNvPr>
            <p:cNvCxnSpPr>
              <a:cxnSpLocks/>
              <a:stCxn id="128" idx="1"/>
              <a:endCxn id="198" idx="3"/>
            </p:cNvCxnSpPr>
            <p:nvPr/>
          </p:nvCxnSpPr>
          <p:spPr bwMode="auto">
            <a:xfrm flipH="1">
              <a:off x="7303254" y="3407167"/>
              <a:ext cx="1216166" cy="290798"/>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203" name="文本框 202">
            <a:extLst>
              <a:ext uri="{FF2B5EF4-FFF2-40B4-BE49-F238E27FC236}">
                <a16:creationId xmlns:a16="http://schemas.microsoft.com/office/drawing/2014/main" id="{C54869BB-D121-CD40-8484-E2C3CBA01F01}"/>
              </a:ext>
            </a:extLst>
          </p:cNvPr>
          <p:cNvSpPr txBox="1"/>
          <p:nvPr/>
        </p:nvSpPr>
        <p:spPr>
          <a:xfrm>
            <a:off x="64408" y="3754345"/>
            <a:ext cx="5682937" cy="923330"/>
          </a:xfrm>
          <a:prstGeom prst="rect">
            <a:avLst/>
          </a:prstGeom>
          <a:noFill/>
        </p:spPr>
        <p:txBody>
          <a:bodyPr wrap="square" rtlCol="0">
            <a:spAutoFit/>
          </a:bodyPr>
          <a:lstStyle/>
          <a:p>
            <a:r>
              <a:rPr kumimoji="1" lang="zh-CN" altLang="en-US" sz="900" dirty="0">
                <a:latin typeface="IBM Plex Sans" charset="0"/>
                <a:ea typeface="IBM Plex Sans" charset="0"/>
                <a:cs typeface="IBM Plex Sans" charset="0"/>
              </a:rPr>
              <a:t>市民每日的交易记录可以通过区块链技术实现与本地 </a:t>
            </a:r>
            <a:r>
              <a:rPr kumimoji="1" lang="en-US" altLang="zh-CN" sz="900" dirty="0">
                <a:latin typeface="IBM Plex Sans" charset="0"/>
                <a:ea typeface="IBM Plex Sans" charset="0"/>
                <a:cs typeface="IBM Plex Sans" charset="0"/>
              </a:rPr>
              <a:t>CDC</a:t>
            </a:r>
            <a:r>
              <a:rPr kumimoji="1" lang="zh-CN" altLang="en-US" sz="900" dirty="0">
                <a:latin typeface="IBM Plex Sans" charset="0"/>
                <a:ea typeface="IBM Plex Sans" charset="0"/>
                <a:cs typeface="IBM Plex Sans" charset="0"/>
              </a:rPr>
              <a:t> 的共享。</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假设他不幸被确诊感染，收治的医院将把这个信息通过区块链与其他医院，</a:t>
            </a:r>
            <a:r>
              <a:rPr kumimoji="1" lang="en-US" altLang="zh-CN" sz="900" dirty="0">
                <a:latin typeface="IBM Plex Sans" charset="0"/>
                <a:ea typeface="IBM Plex Sans" charset="0"/>
                <a:cs typeface="IBM Plex Sans" charset="0"/>
              </a:rPr>
              <a:t>CDC</a:t>
            </a:r>
            <a:r>
              <a:rPr kumimoji="1" lang="zh-CN" altLang="en-US" sz="900" dirty="0">
                <a:latin typeface="IBM Plex Sans" charset="0"/>
                <a:ea typeface="IBM Plex Sans" charset="0"/>
                <a:cs typeface="IBM Plex Sans" charset="0"/>
              </a:rPr>
              <a:t> 共享。</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在全世界范围内的病患信息量，将足以构成大数据用作 </a:t>
            </a:r>
            <a:r>
              <a:rPr kumimoji="1" lang="en-US" altLang="zh-CN" sz="900" dirty="0">
                <a:latin typeface="IBM Plex Sans" charset="0"/>
                <a:ea typeface="IBM Plex Sans" charset="0"/>
                <a:cs typeface="IBM Plex Sans" charset="0"/>
              </a:rPr>
              <a:t>AI</a:t>
            </a:r>
            <a:r>
              <a:rPr kumimoji="1" lang="zh-CN" altLang="en-US" sz="900" dirty="0">
                <a:latin typeface="IBM Plex Sans" charset="0"/>
                <a:ea typeface="IBM Plex Sans" charset="0"/>
                <a:cs typeface="IBM Plex Sans" charset="0"/>
              </a:rPr>
              <a:t> 分析。</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对于其他市民，如 </a:t>
            </a:r>
            <a:r>
              <a:rPr kumimoji="1" lang="en-US" altLang="zh-CN" sz="900" dirty="0">
                <a:latin typeface="IBM Plex Sans" charset="0"/>
                <a:ea typeface="IBM Plex Sans" charset="0"/>
                <a:cs typeface="IBM Plex Sans" charset="0"/>
              </a:rPr>
              <a:t>BCD</a:t>
            </a:r>
            <a:r>
              <a:rPr kumimoji="1" lang="zh-CN" altLang="en-US" sz="900" dirty="0">
                <a:latin typeface="IBM Plex Sans" charset="0"/>
                <a:ea typeface="IBM Plex Sans" charset="0"/>
                <a:cs typeface="IBM Plex Sans" charset="0"/>
              </a:rPr>
              <a:t>，可以通过网页浏览器，提交个人健康状态，根据是否曾和已确诊病例有接触史和自身信息，经由 </a:t>
            </a:r>
            <a:r>
              <a:rPr kumimoji="1" lang="en-US" altLang="zh-CN" sz="900" dirty="0">
                <a:latin typeface="IBM Plex Sans" charset="0"/>
                <a:ea typeface="IBM Plex Sans" charset="0"/>
                <a:cs typeface="IBM Plex Sans" charset="0"/>
              </a:rPr>
              <a:t>AI</a:t>
            </a:r>
            <a:r>
              <a:rPr kumimoji="1" lang="zh-CN" altLang="en-US" sz="900" dirty="0">
                <a:latin typeface="IBM Plex Sans" charset="0"/>
                <a:ea typeface="IBM Plex Sans" charset="0"/>
                <a:cs typeface="IBM Plex Sans" charset="0"/>
              </a:rPr>
              <a:t> 判断是否需要尽快接受检测。</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本地 </a:t>
            </a:r>
            <a:r>
              <a:rPr kumimoji="1" lang="en-US" altLang="zh-CN" sz="900" dirty="0">
                <a:latin typeface="IBM Plex Sans" charset="0"/>
                <a:ea typeface="IBM Plex Sans" charset="0"/>
                <a:cs typeface="IBM Plex Sans" charset="0"/>
              </a:rPr>
              <a:t>CDC</a:t>
            </a:r>
            <a:r>
              <a:rPr kumimoji="1" lang="zh-CN" altLang="en-US" sz="900" dirty="0">
                <a:latin typeface="IBM Plex Sans" charset="0"/>
                <a:ea typeface="IBM Plex Sans" charset="0"/>
                <a:cs typeface="IBM Plex Sans" charset="0"/>
              </a:rPr>
              <a:t>，基于 </a:t>
            </a:r>
            <a:r>
              <a:rPr kumimoji="1" lang="en-US" altLang="zh-CN" sz="900" dirty="0">
                <a:latin typeface="IBM Plex Sans" charset="0"/>
                <a:ea typeface="IBM Plex Sans" charset="0"/>
                <a:cs typeface="IBM Plex Sans" charset="0"/>
              </a:rPr>
              <a:t>blockchain</a:t>
            </a:r>
            <a:r>
              <a:rPr kumimoji="1" lang="zh-CN" altLang="en-US" sz="900" dirty="0">
                <a:latin typeface="IBM Plex Sans" charset="0"/>
                <a:ea typeface="IBM Plex Sans" charset="0"/>
                <a:cs typeface="IBM Plex Sans" charset="0"/>
              </a:rPr>
              <a:t> 上提供的数据，可以实现追踪某患者所有可能的接触者。</a:t>
            </a:r>
            <a:endParaRPr kumimoji="1" lang="en-US" altLang="zh-CN" sz="900" dirty="0">
              <a:latin typeface="IBM Plex Sans" charset="0"/>
              <a:ea typeface="IBM Plex Sans" charset="0"/>
              <a:cs typeface="IBM Plex Sans" charset="0"/>
            </a:endParaRPr>
          </a:p>
        </p:txBody>
      </p:sp>
      <p:sp>
        <p:nvSpPr>
          <p:cNvPr id="178" name="文本框 177">
            <a:extLst>
              <a:ext uri="{FF2B5EF4-FFF2-40B4-BE49-F238E27FC236}">
                <a16:creationId xmlns:a16="http://schemas.microsoft.com/office/drawing/2014/main" id="{DDB35BD3-C789-744B-8F8D-F924735ED8B2}"/>
              </a:ext>
            </a:extLst>
          </p:cNvPr>
          <p:cNvSpPr txBox="1"/>
          <p:nvPr/>
        </p:nvSpPr>
        <p:spPr>
          <a:xfrm>
            <a:off x="1249316" y="351699"/>
            <a:ext cx="243978" cy="200055"/>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sp>
        <p:nvSpPr>
          <p:cNvPr id="2" name="标题 1">
            <a:extLst>
              <a:ext uri="{FF2B5EF4-FFF2-40B4-BE49-F238E27FC236}">
                <a16:creationId xmlns:a16="http://schemas.microsoft.com/office/drawing/2014/main" id="{D850ED20-882A-6946-BF5D-F63BCC3175BD}"/>
              </a:ext>
            </a:extLst>
          </p:cNvPr>
          <p:cNvSpPr>
            <a:spLocks noGrp="1"/>
          </p:cNvSpPr>
          <p:nvPr>
            <p:ph type="title" idx="4294967295"/>
          </p:nvPr>
        </p:nvSpPr>
        <p:spPr>
          <a:xfrm>
            <a:off x="7316770" y="57543"/>
            <a:ext cx="1739638" cy="1567671"/>
          </a:xfrm>
        </p:spPr>
        <p:txBody>
          <a:bodyPr/>
          <a:lstStyle/>
          <a:p>
            <a:r>
              <a:rPr kumimoji="1" lang="zh-CN" altLang="en-US" dirty="0"/>
              <a:t>介绍</a:t>
            </a:r>
          </a:p>
        </p:txBody>
      </p:sp>
    </p:spTree>
    <p:extLst>
      <p:ext uri="{BB962C8B-B14F-4D97-AF65-F5344CB8AC3E}">
        <p14:creationId xmlns:p14="http://schemas.microsoft.com/office/powerpoint/2010/main" val="1746724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36BD35DB-1394-1E45-8239-8014D1603685}"/>
              </a:ext>
            </a:extLst>
          </p:cNvPr>
          <p:cNvGrpSpPr/>
          <p:nvPr/>
        </p:nvGrpSpPr>
        <p:grpSpPr>
          <a:xfrm>
            <a:off x="5436096" y="2427734"/>
            <a:ext cx="3286437" cy="2421072"/>
            <a:chOff x="98633" y="-20538"/>
            <a:chExt cx="5337463" cy="3932034"/>
          </a:xfrm>
        </p:grpSpPr>
        <p:grpSp>
          <p:nvGrpSpPr>
            <p:cNvPr id="10" name="组合 9">
              <a:extLst>
                <a:ext uri="{FF2B5EF4-FFF2-40B4-BE49-F238E27FC236}">
                  <a16:creationId xmlns:a16="http://schemas.microsoft.com/office/drawing/2014/main" id="{A5ACD603-53A4-EC47-88D3-59B320AC4A2F}"/>
                </a:ext>
              </a:extLst>
            </p:cNvPr>
            <p:cNvGrpSpPr/>
            <p:nvPr/>
          </p:nvGrpSpPr>
          <p:grpSpPr>
            <a:xfrm>
              <a:off x="98633" y="-20538"/>
              <a:ext cx="5337463" cy="3312368"/>
              <a:chOff x="26625" y="843558"/>
              <a:chExt cx="5337463" cy="3312368"/>
            </a:xfrm>
          </p:grpSpPr>
          <p:grpSp>
            <p:nvGrpSpPr>
              <p:cNvPr id="28" name="组合 27">
                <a:extLst>
                  <a:ext uri="{FF2B5EF4-FFF2-40B4-BE49-F238E27FC236}">
                    <a16:creationId xmlns:a16="http://schemas.microsoft.com/office/drawing/2014/main" id="{E012070E-DCB1-154E-924A-BE479711C358}"/>
                  </a:ext>
                </a:extLst>
              </p:cNvPr>
              <p:cNvGrpSpPr>
                <a:grpSpLocks noChangeAspect="1"/>
              </p:cNvGrpSpPr>
              <p:nvPr/>
            </p:nvGrpSpPr>
            <p:grpSpPr>
              <a:xfrm>
                <a:off x="195743" y="1583868"/>
                <a:ext cx="1980000" cy="1980000"/>
                <a:chOff x="6963589" y="1668602"/>
                <a:chExt cx="2016000" cy="2016000"/>
              </a:xfrm>
            </p:grpSpPr>
            <p:sp>
              <p:nvSpPr>
                <p:cNvPr id="93" name="弧 92">
                  <a:extLst>
                    <a:ext uri="{FF2B5EF4-FFF2-40B4-BE49-F238E27FC236}">
                      <a16:creationId xmlns:a16="http://schemas.microsoft.com/office/drawing/2014/main" id="{F95906B5-949A-804C-ABF1-7BD021EE4F29}"/>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4" name="弧 93">
                  <a:extLst>
                    <a:ext uri="{FF2B5EF4-FFF2-40B4-BE49-F238E27FC236}">
                      <a16:creationId xmlns:a16="http://schemas.microsoft.com/office/drawing/2014/main" id="{12905A0E-813D-E741-9E8C-C45B55095D9F}"/>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5" name="弧 94">
                  <a:extLst>
                    <a:ext uri="{FF2B5EF4-FFF2-40B4-BE49-F238E27FC236}">
                      <a16:creationId xmlns:a16="http://schemas.microsoft.com/office/drawing/2014/main" id="{C21ACE50-4EC4-A74B-AF0E-3774A84DD1BE}"/>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6" name="弧 95">
                  <a:extLst>
                    <a:ext uri="{FF2B5EF4-FFF2-40B4-BE49-F238E27FC236}">
                      <a16:creationId xmlns:a16="http://schemas.microsoft.com/office/drawing/2014/main" id="{BF2E84E0-617C-C94C-865B-8454EEE11772}"/>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7" name="弧 96">
                  <a:extLst>
                    <a:ext uri="{FF2B5EF4-FFF2-40B4-BE49-F238E27FC236}">
                      <a16:creationId xmlns:a16="http://schemas.microsoft.com/office/drawing/2014/main" id="{65445AB7-45BD-7B4D-B25E-9FEEED92CC5A}"/>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8" name="弧 97">
                  <a:extLst>
                    <a:ext uri="{FF2B5EF4-FFF2-40B4-BE49-F238E27FC236}">
                      <a16:creationId xmlns:a16="http://schemas.microsoft.com/office/drawing/2014/main" id="{BD016AFE-760C-B243-B2FF-CCD4336428D3}"/>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9" name="弧 98">
                  <a:extLst>
                    <a:ext uri="{FF2B5EF4-FFF2-40B4-BE49-F238E27FC236}">
                      <a16:creationId xmlns:a16="http://schemas.microsoft.com/office/drawing/2014/main" id="{9D87F61E-F57F-C143-A0BB-983F6AC90555}"/>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0" name="弧 99">
                  <a:extLst>
                    <a:ext uri="{FF2B5EF4-FFF2-40B4-BE49-F238E27FC236}">
                      <a16:creationId xmlns:a16="http://schemas.microsoft.com/office/drawing/2014/main" id="{428ADEB6-3B63-AA4B-88E8-F549803E6223}"/>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29" name="组合 28">
                <a:extLst>
                  <a:ext uri="{FF2B5EF4-FFF2-40B4-BE49-F238E27FC236}">
                    <a16:creationId xmlns:a16="http://schemas.microsoft.com/office/drawing/2014/main" id="{BFEF2181-F545-FC40-BF15-0C15DF20F69B}"/>
                  </a:ext>
                </a:extLst>
              </p:cNvPr>
              <p:cNvGrpSpPr>
                <a:grpSpLocks noChangeAspect="1"/>
              </p:cNvGrpSpPr>
              <p:nvPr/>
            </p:nvGrpSpPr>
            <p:grpSpPr>
              <a:xfrm>
                <a:off x="3384088" y="1571823"/>
                <a:ext cx="1980000" cy="1980000"/>
                <a:chOff x="6963589" y="1668602"/>
                <a:chExt cx="2016000" cy="2016000"/>
              </a:xfrm>
            </p:grpSpPr>
            <p:sp>
              <p:nvSpPr>
                <p:cNvPr id="85" name="弧 84">
                  <a:extLst>
                    <a:ext uri="{FF2B5EF4-FFF2-40B4-BE49-F238E27FC236}">
                      <a16:creationId xmlns:a16="http://schemas.microsoft.com/office/drawing/2014/main" id="{BDBFB432-148A-3F41-BB90-56C83534BF6A}"/>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6" name="弧 85">
                  <a:extLst>
                    <a:ext uri="{FF2B5EF4-FFF2-40B4-BE49-F238E27FC236}">
                      <a16:creationId xmlns:a16="http://schemas.microsoft.com/office/drawing/2014/main" id="{8AC44BEA-72B1-754E-8534-4D1BDAB69067}"/>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7" name="弧 86">
                  <a:extLst>
                    <a:ext uri="{FF2B5EF4-FFF2-40B4-BE49-F238E27FC236}">
                      <a16:creationId xmlns:a16="http://schemas.microsoft.com/office/drawing/2014/main" id="{2B41C2EE-ED22-A44C-8547-C6D9E4C2E3DC}"/>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8" name="弧 87">
                  <a:extLst>
                    <a:ext uri="{FF2B5EF4-FFF2-40B4-BE49-F238E27FC236}">
                      <a16:creationId xmlns:a16="http://schemas.microsoft.com/office/drawing/2014/main" id="{6390C300-03B8-4743-8EAB-25DCE4416D92}"/>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9" name="弧 88">
                  <a:extLst>
                    <a:ext uri="{FF2B5EF4-FFF2-40B4-BE49-F238E27FC236}">
                      <a16:creationId xmlns:a16="http://schemas.microsoft.com/office/drawing/2014/main" id="{21B397D6-15B1-CC4A-A0B3-6C10F111D634}"/>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0" name="弧 89">
                  <a:extLst>
                    <a:ext uri="{FF2B5EF4-FFF2-40B4-BE49-F238E27FC236}">
                      <a16:creationId xmlns:a16="http://schemas.microsoft.com/office/drawing/2014/main" id="{03BC5F89-C1FF-F547-976C-65810DC75C8D}"/>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1" name="弧 90">
                  <a:extLst>
                    <a:ext uri="{FF2B5EF4-FFF2-40B4-BE49-F238E27FC236}">
                      <a16:creationId xmlns:a16="http://schemas.microsoft.com/office/drawing/2014/main" id="{61701E3F-F80C-D94D-BC71-512B2F9AAE03}"/>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2" name="弧 91">
                  <a:extLst>
                    <a:ext uri="{FF2B5EF4-FFF2-40B4-BE49-F238E27FC236}">
                      <a16:creationId xmlns:a16="http://schemas.microsoft.com/office/drawing/2014/main" id="{D7570E6E-11DA-9F4C-BCE6-EAAB1CB41E77}"/>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30" name="组合 29">
                <a:extLst>
                  <a:ext uri="{FF2B5EF4-FFF2-40B4-BE49-F238E27FC236}">
                    <a16:creationId xmlns:a16="http://schemas.microsoft.com/office/drawing/2014/main" id="{35A9AFF7-C2B8-0A41-B9CD-9734B64E7AFB}"/>
                  </a:ext>
                </a:extLst>
              </p:cNvPr>
              <p:cNvGrpSpPr/>
              <p:nvPr/>
            </p:nvGrpSpPr>
            <p:grpSpPr>
              <a:xfrm flipH="1">
                <a:off x="3065855" y="1564368"/>
                <a:ext cx="1008000" cy="1987455"/>
                <a:chOff x="2671878" y="1716768"/>
                <a:chExt cx="1791588" cy="1987455"/>
              </a:xfrm>
            </p:grpSpPr>
            <p:cxnSp>
              <p:nvCxnSpPr>
                <p:cNvPr id="82" name="直线箭头连接符 81">
                  <a:extLst>
                    <a:ext uri="{FF2B5EF4-FFF2-40B4-BE49-F238E27FC236}">
                      <a16:creationId xmlns:a16="http://schemas.microsoft.com/office/drawing/2014/main" id="{8F92125F-6BA6-F14B-9D9D-3C5F4955287D}"/>
                    </a:ext>
                  </a:extLst>
                </p:cNvPr>
                <p:cNvCxnSpPr>
                  <a:cxnSpLocks/>
                </p:cNvCxnSpPr>
                <p:nvPr/>
              </p:nvCxnSpPr>
              <p:spPr bwMode="auto">
                <a:xfrm>
                  <a:off x="2671878" y="3704223"/>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3" name="直线箭头连接符 82">
                  <a:extLst>
                    <a:ext uri="{FF2B5EF4-FFF2-40B4-BE49-F238E27FC236}">
                      <a16:creationId xmlns:a16="http://schemas.microsoft.com/office/drawing/2014/main" id="{B1EC83B6-1B7C-8746-B6F1-26670510B672}"/>
                    </a:ext>
                  </a:extLst>
                </p:cNvPr>
                <p:cNvCxnSpPr>
                  <a:cxnSpLocks/>
                </p:cNvCxnSpPr>
                <p:nvPr/>
              </p:nvCxnSpPr>
              <p:spPr bwMode="auto">
                <a:xfrm flipV="1">
                  <a:off x="2671878" y="2734357"/>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6D699295-BC9E-FD4E-A49C-69550F12D564}"/>
                    </a:ext>
                  </a:extLst>
                </p:cNvPr>
                <p:cNvCxnSpPr>
                  <a:cxnSpLocks/>
                </p:cNvCxnSpPr>
                <p:nvPr/>
              </p:nvCxnSpPr>
              <p:spPr bwMode="auto">
                <a:xfrm>
                  <a:off x="2671878" y="1716768"/>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1" name="组合 30">
                <a:extLst>
                  <a:ext uri="{FF2B5EF4-FFF2-40B4-BE49-F238E27FC236}">
                    <a16:creationId xmlns:a16="http://schemas.microsoft.com/office/drawing/2014/main" id="{82346E5F-9242-8043-842B-7B651C3E197E}"/>
                  </a:ext>
                </a:extLst>
              </p:cNvPr>
              <p:cNvGrpSpPr/>
              <p:nvPr/>
            </p:nvGrpSpPr>
            <p:grpSpPr>
              <a:xfrm>
                <a:off x="1418494" y="1564368"/>
                <a:ext cx="1080000" cy="1987455"/>
                <a:chOff x="1428621" y="1564368"/>
                <a:chExt cx="1899353" cy="1987455"/>
              </a:xfrm>
            </p:grpSpPr>
            <p:cxnSp>
              <p:nvCxnSpPr>
                <p:cNvPr id="79" name="直线箭头连接符 78">
                  <a:extLst>
                    <a:ext uri="{FF2B5EF4-FFF2-40B4-BE49-F238E27FC236}">
                      <a16:creationId xmlns:a16="http://schemas.microsoft.com/office/drawing/2014/main" id="{90D317EA-3A40-9F46-A78B-BBD6DB6C8DC7}"/>
                    </a:ext>
                  </a:extLst>
                </p:cNvPr>
                <p:cNvCxnSpPr>
                  <a:cxnSpLocks/>
                </p:cNvCxnSpPr>
                <p:nvPr/>
              </p:nvCxnSpPr>
              <p:spPr bwMode="auto">
                <a:xfrm>
                  <a:off x="1429225" y="3551823"/>
                  <a:ext cx="1898145"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4DB6DCE8-182B-6C41-B94E-D0C6475F818E}"/>
                    </a:ext>
                  </a:extLst>
                </p:cNvPr>
                <p:cNvCxnSpPr>
                  <a:cxnSpLocks/>
                </p:cNvCxnSpPr>
                <p:nvPr/>
              </p:nvCxnSpPr>
              <p:spPr bwMode="auto">
                <a:xfrm flipV="1">
                  <a:off x="1428621" y="2581957"/>
                  <a:ext cx="1899353"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4102BF19-E0F9-1D43-A29E-1A780519AC41}"/>
                    </a:ext>
                  </a:extLst>
                </p:cNvPr>
                <p:cNvCxnSpPr>
                  <a:cxnSpLocks/>
                </p:cNvCxnSpPr>
                <p:nvPr/>
              </p:nvCxnSpPr>
              <p:spPr bwMode="auto">
                <a:xfrm>
                  <a:off x="1429225" y="1564368"/>
                  <a:ext cx="1898144"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475C8048-21D3-E641-A155-7B682BED2711}"/>
                  </a:ext>
                </a:extLst>
              </p:cNvPr>
              <p:cNvGrpSpPr/>
              <p:nvPr/>
            </p:nvGrpSpPr>
            <p:grpSpPr>
              <a:xfrm>
                <a:off x="1310762" y="902926"/>
                <a:ext cx="371950" cy="521090"/>
                <a:chOff x="4199707" y="-2384731"/>
                <a:chExt cx="405600" cy="568233"/>
              </a:xfrm>
            </p:grpSpPr>
            <p:pic>
              <p:nvPicPr>
                <p:cNvPr id="77" name="图形 76" descr="商店">
                  <a:extLst>
                    <a:ext uri="{FF2B5EF4-FFF2-40B4-BE49-F238E27FC236}">
                      <a16:creationId xmlns:a16="http://schemas.microsoft.com/office/drawing/2014/main" id="{D1C702AA-24E3-EB4E-ADA9-214CDA5D3D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9707" y="-2222098"/>
                  <a:ext cx="405600" cy="405600"/>
                </a:xfrm>
                <a:prstGeom prst="rect">
                  <a:avLst/>
                </a:prstGeom>
              </p:spPr>
            </p:pic>
            <p:sp>
              <p:nvSpPr>
                <p:cNvPr id="78" name="文本框 77">
                  <a:extLst>
                    <a:ext uri="{FF2B5EF4-FFF2-40B4-BE49-F238E27FC236}">
                      <a16:creationId xmlns:a16="http://schemas.microsoft.com/office/drawing/2014/main" id="{EF6EEDF9-DAEE-1D43-AD14-786C89F56881}"/>
                    </a:ext>
                  </a:extLst>
                </p:cNvPr>
                <p:cNvSpPr txBox="1"/>
                <p:nvPr/>
              </p:nvSpPr>
              <p:spPr>
                <a:xfrm>
                  <a:off x="4258182" y="-2384731"/>
                  <a:ext cx="284183"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B</a:t>
                  </a:r>
                  <a:endParaRPr kumimoji="1" lang="zh-CN" altLang="en-US" sz="700" dirty="0">
                    <a:solidFill>
                      <a:schemeClr val="accent2"/>
                    </a:solidFill>
                    <a:latin typeface="IBM Plex Sans" charset="0"/>
                    <a:ea typeface="IBM Plex Sans" charset="0"/>
                    <a:cs typeface="IBM Plex Sans" charset="0"/>
                  </a:endParaRPr>
                </a:p>
              </p:txBody>
            </p:sp>
          </p:grpSp>
          <p:grpSp>
            <p:nvGrpSpPr>
              <p:cNvPr id="33" name="组合 32">
                <a:extLst>
                  <a:ext uri="{FF2B5EF4-FFF2-40B4-BE49-F238E27FC236}">
                    <a16:creationId xmlns:a16="http://schemas.microsoft.com/office/drawing/2014/main" id="{031C966E-455D-BA4A-AF20-B506DACC5DEB}"/>
                  </a:ext>
                </a:extLst>
              </p:cNvPr>
              <p:cNvGrpSpPr/>
              <p:nvPr/>
            </p:nvGrpSpPr>
            <p:grpSpPr>
              <a:xfrm>
                <a:off x="996717" y="1058842"/>
                <a:ext cx="360000" cy="3095330"/>
                <a:chOff x="1220013" y="-2388502"/>
                <a:chExt cx="383986" cy="3301558"/>
              </a:xfrm>
            </p:grpSpPr>
            <p:pic>
              <p:nvPicPr>
                <p:cNvPr id="75" name="图形 74" descr="女性形象">
                  <a:extLst>
                    <a:ext uri="{FF2B5EF4-FFF2-40B4-BE49-F238E27FC236}">
                      <a16:creationId xmlns:a16="http://schemas.microsoft.com/office/drawing/2014/main" id="{A359469E-F17F-D040-BF43-46DBF675E5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013" y="-2388502"/>
                  <a:ext cx="383986" cy="383985"/>
                </a:xfrm>
                <a:prstGeom prst="rect">
                  <a:avLst/>
                </a:prstGeom>
              </p:spPr>
            </p:pic>
            <p:sp>
              <p:nvSpPr>
                <p:cNvPr id="76" name="文本框 75">
                  <a:extLst>
                    <a:ext uri="{FF2B5EF4-FFF2-40B4-BE49-F238E27FC236}">
                      <a16:creationId xmlns:a16="http://schemas.microsoft.com/office/drawing/2014/main" id="{D51A9DF4-6486-6241-B494-6845FD118A3B}"/>
                    </a:ext>
                  </a:extLst>
                </p:cNvPr>
                <p:cNvSpPr txBox="1"/>
                <p:nvPr/>
              </p:nvSpPr>
              <p:spPr>
                <a:xfrm>
                  <a:off x="1290303" y="685129"/>
                  <a:ext cx="277970"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grpSp>
            <p:nvGrpSpPr>
              <p:cNvPr id="34" name="组合 33">
                <a:extLst>
                  <a:ext uri="{FF2B5EF4-FFF2-40B4-BE49-F238E27FC236}">
                    <a16:creationId xmlns:a16="http://schemas.microsoft.com/office/drawing/2014/main" id="{048E33CE-53DC-A24B-8CBF-C8792732D867}"/>
                  </a:ext>
                </a:extLst>
              </p:cNvPr>
              <p:cNvGrpSpPr/>
              <p:nvPr/>
            </p:nvGrpSpPr>
            <p:grpSpPr>
              <a:xfrm>
                <a:off x="981042" y="3740532"/>
                <a:ext cx="592249" cy="371950"/>
                <a:chOff x="3826107" y="3771411"/>
                <a:chExt cx="645829" cy="405600"/>
              </a:xfrm>
            </p:grpSpPr>
            <p:pic>
              <p:nvPicPr>
                <p:cNvPr id="73" name="图形 72" descr="商店">
                  <a:extLst>
                    <a:ext uri="{FF2B5EF4-FFF2-40B4-BE49-F238E27FC236}">
                      <a16:creationId xmlns:a16="http://schemas.microsoft.com/office/drawing/2014/main" id="{AC3E4FF0-922E-1A40-BC2A-5A3C9062C9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6107" y="3771411"/>
                  <a:ext cx="405600" cy="405600"/>
                </a:xfrm>
                <a:prstGeom prst="rect">
                  <a:avLst/>
                </a:prstGeom>
              </p:spPr>
            </p:pic>
            <p:sp>
              <p:nvSpPr>
                <p:cNvPr id="74" name="文本框 73">
                  <a:extLst>
                    <a:ext uri="{FF2B5EF4-FFF2-40B4-BE49-F238E27FC236}">
                      <a16:creationId xmlns:a16="http://schemas.microsoft.com/office/drawing/2014/main" id="{34AAC949-DE9D-DC49-925F-1D3426B9DE60}"/>
                    </a:ext>
                  </a:extLst>
                </p:cNvPr>
                <p:cNvSpPr txBox="1"/>
                <p:nvPr/>
              </p:nvSpPr>
              <p:spPr>
                <a:xfrm>
                  <a:off x="4097121" y="3895251"/>
                  <a:ext cx="374815" cy="233022"/>
                </a:xfrm>
                <a:prstGeom prst="rect">
                  <a:avLst/>
                </a:prstGeom>
                <a:noFill/>
              </p:spPr>
              <p:txBody>
                <a:bodyPr wrap="square" rtlCol="0">
                  <a:spAutoFit/>
                </a:bodyPr>
                <a:lstStyle/>
                <a:p>
                  <a:pPr algn="ctr"/>
                  <a:r>
                    <a:rPr kumimoji="1" lang="en-US" altLang="zh-CN" sz="700" dirty="0">
                      <a:solidFill>
                        <a:schemeClr val="accent3"/>
                      </a:solidFill>
                      <a:latin typeface="IBM Plex Sans" charset="0"/>
                      <a:ea typeface="IBM Plex Sans" charset="0"/>
                      <a:cs typeface="IBM Plex Sans" charset="0"/>
                    </a:rPr>
                    <a:t>A</a:t>
                  </a:r>
                  <a:endParaRPr kumimoji="1" lang="zh-CN" altLang="en-US" sz="700" dirty="0">
                    <a:solidFill>
                      <a:schemeClr val="accent3"/>
                    </a:solidFill>
                    <a:latin typeface="IBM Plex Sans" charset="0"/>
                    <a:ea typeface="IBM Plex Sans" charset="0"/>
                    <a:cs typeface="IBM Plex Sans" charset="0"/>
                  </a:endParaRPr>
                </a:p>
              </p:txBody>
            </p:sp>
          </p:grpSp>
          <p:grpSp>
            <p:nvGrpSpPr>
              <p:cNvPr id="35" name="组合 34">
                <a:extLst>
                  <a:ext uri="{FF2B5EF4-FFF2-40B4-BE49-F238E27FC236}">
                    <a16:creationId xmlns:a16="http://schemas.microsoft.com/office/drawing/2014/main" id="{383FDC1C-11E3-D941-B20D-EE74E0E6626D}"/>
                  </a:ext>
                </a:extLst>
              </p:cNvPr>
              <p:cNvGrpSpPr/>
              <p:nvPr/>
            </p:nvGrpSpPr>
            <p:grpSpPr>
              <a:xfrm>
                <a:off x="648869" y="3747304"/>
                <a:ext cx="360000" cy="362587"/>
                <a:chOff x="854581" y="3473954"/>
                <a:chExt cx="383986" cy="386745"/>
              </a:xfrm>
            </p:grpSpPr>
            <p:pic>
              <p:nvPicPr>
                <p:cNvPr id="71" name="图形 70" descr="女性形象">
                  <a:extLst>
                    <a:ext uri="{FF2B5EF4-FFF2-40B4-BE49-F238E27FC236}">
                      <a16:creationId xmlns:a16="http://schemas.microsoft.com/office/drawing/2014/main" id="{E1F1464F-EBA3-5646-AEA7-7E70463A2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581" y="3473954"/>
                  <a:ext cx="383986" cy="383985"/>
                </a:xfrm>
                <a:prstGeom prst="rect">
                  <a:avLst/>
                </a:prstGeom>
              </p:spPr>
            </p:pic>
            <p:sp>
              <p:nvSpPr>
                <p:cNvPr id="72" name="文本框 71">
                  <a:extLst>
                    <a:ext uri="{FF2B5EF4-FFF2-40B4-BE49-F238E27FC236}">
                      <a16:creationId xmlns:a16="http://schemas.microsoft.com/office/drawing/2014/main" id="{B4B5B336-D87F-C148-8D4E-24EEFBDE4280}"/>
                    </a:ext>
                  </a:extLst>
                </p:cNvPr>
                <p:cNvSpPr txBox="1"/>
                <p:nvPr/>
              </p:nvSpPr>
              <p:spPr>
                <a:xfrm>
                  <a:off x="901127" y="3632772"/>
                  <a:ext cx="276142"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A</a:t>
                  </a:r>
                  <a:endParaRPr kumimoji="1" lang="zh-CN" altLang="en-US" sz="700" dirty="0">
                    <a:solidFill>
                      <a:schemeClr val="bg1"/>
                    </a:solidFill>
                    <a:latin typeface="IBM Plex Sans" charset="0"/>
                    <a:ea typeface="IBM Plex Sans" charset="0"/>
                    <a:cs typeface="IBM Plex Sans" charset="0"/>
                  </a:endParaRPr>
                </a:p>
              </p:txBody>
            </p:sp>
          </p:grpSp>
          <p:sp>
            <p:nvSpPr>
              <p:cNvPr id="36" name="立方体 35">
                <a:extLst>
                  <a:ext uri="{FF2B5EF4-FFF2-40B4-BE49-F238E27FC236}">
                    <a16:creationId xmlns:a16="http://schemas.microsoft.com/office/drawing/2014/main" id="{802C6DE8-F0F8-AB41-BEAA-DC3F7A3B06D9}"/>
                  </a:ext>
                </a:extLst>
              </p:cNvPr>
              <p:cNvSpPr>
                <a:spLocks noChangeAspect="1"/>
              </p:cNvSpPr>
              <p:nvPr/>
            </p:nvSpPr>
            <p:spPr bwMode="auto">
              <a:xfrm>
                <a:off x="1033051" y="3422596"/>
                <a:ext cx="360327"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37" name="立方体 36">
                <a:extLst>
                  <a:ext uri="{FF2B5EF4-FFF2-40B4-BE49-F238E27FC236}">
                    <a16:creationId xmlns:a16="http://schemas.microsoft.com/office/drawing/2014/main" id="{E4DC154B-0944-4A47-B2B6-108A7931DC87}"/>
                  </a:ext>
                </a:extLst>
              </p:cNvPr>
              <p:cNvSpPr>
                <a:spLocks noChangeAspect="1"/>
              </p:cNvSpPr>
              <p:nvPr/>
            </p:nvSpPr>
            <p:spPr bwMode="auto">
              <a:xfrm>
                <a:off x="1033051"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38" name="组合 37">
                <a:extLst>
                  <a:ext uri="{FF2B5EF4-FFF2-40B4-BE49-F238E27FC236}">
                    <a16:creationId xmlns:a16="http://schemas.microsoft.com/office/drawing/2014/main" id="{03E5F959-3F04-B04B-AFF2-FD80B9856C86}"/>
                  </a:ext>
                </a:extLst>
              </p:cNvPr>
              <p:cNvGrpSpPr/>
              <p:nvPr/>
            </p:nvGrpSpPr>
            <p:grpSpPr>
              <a:xfrm>
                <a:off x="896496" y="2391750"/>
                <a:ext cx="633437" cy="360000"/>
                <a:chOff x="2453550" y="2033341"/>
                <a:chExt cx="633437" cy="360000"/>
              </a:xfrm>
            </p:grpSpPr>
            <p:sp>
              <p:nvSpPr>
                <p:cNvPr id="69" name="立方体 68">
                  <a:extLst>
                    <a:ext uri="{FF2B5EF4-FFF2-40B4-BE49-F238E27FC236}">
                      <a16:creationId xmlns:a16="http://schemas.microsoft.com/office/drawing/2014/main" id="{278BDAFE-7DB0-FD4C-BDB3-21F15A89C272}"/>
                    </a:ext>
                  </a:extLst>
                </p:cNvPr>
                <p:cNvSpPr>
                  <a:spLocks noChangeAspect="1"/>
                </p:cNvSpPr>
                <p:nvPr/>
              </p:nvSpPr>
              <p:spPr bwMode="auto">
                <a:xfrm>
                  <a:off x="2453550" y="2033341"/>
                  <a:ext cx="360000"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70" name="立方体 69">
                  <a:extLst>
                    <a:ext uri="{FF2B5EF4-FFF2-40B4-BE49-F238E27FC236}">
                      <a16:creationId xmlns:a16="http://schemas.microsoft.com/office/drawing/2014/main" id="{ED94E31C-02E6-BA47-9169-1229DDA9031B}"/>
                    </a:ext>
                  </a:extLst>
                </p:cNvPr>
                <p:cNvSpPr>
                  <a:spLocks noChangeAspect="1"/>
                </p:cNvSpPr>
                <p:nvPr/>
              </p:nvSpPr>
              <p:spPr bwMode="auto">
                <a:xfrm>
                  <a:off x="2726987"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sp>
            <p:nvSpPr>
              <p:cNvPr id="39" name="文本框 38">
                <a:extLst>
                  <a:ext uri="{FF2B5EF4-FFF2-40B4-BE49-F238E27FC236}">
                    <a16:creationId xmlns:a16="http://schemas.microsoft.com/office/drawing/2014/main" id="{C6B99D8B-8979-1542-A63E-CCEDAF95BFFD}"/>
                  </a:ext>
                </a:extLst>
              </p:cNvPr>
              <p:cNvSpPr txBox="1"/>
              <p:nvPr/>
            </p:nvSpPr>
            <p:spPr>
              <a:xfrm>
                <a:off x="26625" y="3809129"/>
                <a:ext cx="589358" cy="246564"/>
              </a:xfrm>
              <a:prstGeom prst="rect">
                <a:avLst/>
              </a:prstGeom>
              <a:noFill/>
            </p:spPr>
            <p:txBody>
              <a:bodyPr wrap="none" rtlCol="0">
                <a:spAutoFit/>
              </a:bodyPr>
              <a:lstStyle/>
              <a:p>
                <a:pPr algn="ctr"/>
                <a:r>
                  <a:rPr kumimoji="1" lang="en-US" altLang="zh-CN" sz="900" dirty="0">
                    <a:solidFill>
                      <a:schemeClr val="accent3"/>
                    </a:solidFill>
                    <a:latin typeface="IBM Plex Sans" charset="0"/>
                    <a:ea typeface="IBM Plex Sans" charset="0"/>
                    <a:cs typeface="IBM Plex Sans" charset="0"/>
                  </a:rPr>
                  <a:t>patient</a:t>
                </a:r>
                <a:endParaRPr kumimoji="1" lang="zh-CN" altLang="en-US" sz="900" dirty="0">
                  <a:solidFill>
                    <a:schemeClr val="accent3"/>
                  </a:solidFill>
                  <a:latin typeface="IBM Plex Sans" charset="0"/>
                  <a:ea typeface="IBM Plex Sans" charset="0"/>
                  <a:cs typeface="IBM Plex Sans" charset="0"/>
                </a:endParaRPr>
              </a:p>
            </p:txBody>
          </p:sp>
          <p:grpSp>
            <p:nvGrpSpPr>
              <p:cNvPr id="40" name="组合 39">
                <a:extLst>
                  <a:ext uri="{FF2B5EF4-FFF2-40B4-BE49-F238E27FC236}">
                    <a16:creationId xmlns:a16="http://schemas.microsoft.com/office/drawing/2014/main" id="{7BB32EBE-2179-E347-9D8C-E849BE0D1F88}"/>
                  </a:ext>
                </a:extLst>
              </p:cNvPr>
              <p:cNvGrpSpPr/>
              <p:nvPr/>
            </p:nvGrpSpPr>
            <p:grpSpPr>
              <a:xfrm>
                <a:off x="3864232" y="843558"/>
                <a:ext cx="371950" cy="504569"/>
                <a:chOff x="2601321" y="505033"/>
                <a:chExt cx="371950" cy="504569"/>
              </a:xfrm>
            </p:grpSpPr>
            <p:pic>
              <p:nvPicPr>
                <p:cNvPr id="67" name="图形 66" descr="商店">
                  <a:extLst>
                    <a:ext uri="{FF2B5EF4-FFF2-40B4-BE49-F238E27FC236}">
                      <a16:creationId xmlns:a16="http://schemas.microsoft.com/office/drawing/2014/main" id="{DD55FF4B-357E-A14F-85C1-843836D4F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1321" y="637652"/>
                  <a:ext cx="371950" cy="371950"/>
                </a:xfrm>
                <a:prstGeom prst="rect">
                  <a:avLst/>
                </a:prstGeom>
              </p:spPr>
            </p:pic>
            <p:sp>
              <p:nvSpPr>
                <p:cNvPr id="68" name="文本框 67">
                  <a:extLst>
                    <a:ext uri="{FF2B5EF4-FFF2-40B4-BE49-F238E27FC236}">
                      <a16:creationId xmlns:a16="http://schemas.microsoft.com/office/drawing/2014/main" id="{7D2418EA-4C8A-8F4E-8989-7D46AA133D36}"/>
                    </a:ext>
                  </a:extLst>
                </p:cNvPr>
                <p:cNvSpPr txBox="1"/>
                <p:nvPr/>
              </p:nvSpPr>
              <p:spPr>
                <a:xfrm>
                  <a:off x="2658704" y="505033"/>
                  <a:ext cx="257181" cy="213689"/>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C</a:t>
                  </a:r>
                  <a:endParaRPr kumimoji="1" lang="zh-CN" altLang="en-US" sz="700" dirty="0">
                    <a:solidFill>
                      <a:schemeClr val="accent2"/>
                    </a:solidFill>
                    <a:latin typeface="IBM Plex Sans" charset="0"/>
                    <a:ea typeface="IBM Plex Sans" charset="0"/>
                    <a:cs typeface="IBM Plex Sans" charset="0"/>
                  </a:endParaRPr>
                </a:p>
              </p:txBody>
            </p:sp>
          </p:grpSp>
          <p:grpSp>
            <p:nvGrpSpPr>
              <p:cNvPr id="41" name="组合 40">
                <a:extLst>
                  <a:ext uri="{FF2B5EF4-FFF2-40B4-BE49-F238E27FC236}">
                    <a16:creationId xmlns:a16="http://schemas.microsoft.com/office/drawing/2014/main" id="{F04A3A92-88F9-B749-9360-331DCEB412BA}"/>
                  </a:ext>
                </a:extLst>
              </p:cNvPr>
              <p:cNvGrpSpPr/>
              <p:nvPr/>
            </p:nvGrpSpPr>
            <p:grpSpPr>
              <a:xfrm>
                <a:off x="4192477" y="986563"/>
                <a:ext cx="360000" cy="360000"/>
                <a:chOff x="1237295" y="525423"/>
                <a:chExt cx="383986" cy="383985"/>
              </a:xfrm>
            </p:grpSpPr>
            <p:pic>
              <p:nvPicPr>
                <p:cNvPr id="65" name="图形 64" descr="女性形象">
                  <a:extLst>
                    <a:ext uri="{FF2B5EF4-FFF2-40B4-BE49-F238E27FC236}">
                      <a16:creationId xmlns:a16="http://schemas.microsoft.com/office/drawing/2014/main" id="{9849621D-4F11-424F-859A-0CA06CFA8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66" name="文本框 65">
                  <a:extLst>
                    <a:ext uri="{FF2B5EF4-FFF2-40B4-BE49-F238E27FC236}">
                      <a16:creationId xmlns:a16="http://schemas.microsoft.com/office/drawing/2014/main" id="{8F546AD5-8586-D64C-8C72-CDECA005A7DA}"/>
                    </a:ext>
                  </a:extLst>
                </p:cNvPr>
                <p:cNvSpPr txBox="1"/>
                <p:nvPr/>
              </p:nvSpPr>
              <p:spPr>
                <a:xfrm>
                  <a:off x="1292129" y="681279"/>
                  <a:ext cx="274317"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C</a:t>
                  </a:r>
                  <a:endParaRPr kumimoji="1" lang="zh-CN" altLang="en-US" sz="700" dirty="0">
                    <a:solidFill>
                      <a:schemeClr val="bg1"/>
                    </a:solidFill>
                    <a:latin typeface="IBM Plex Sans" charset="0"/>
                    <a:ea typeface="IBM Plex Sans" charset="0"/>
                    <a:cs typeface="IBM Plex Sans" charset="0"/>
                  </a:endParaRPr>
                </a:p>
              </p:txBody>
            </p:sp>
          </p:grpSp>
          <p:grpSp>
            <p:nvGrpSpPr>
              <p:cNvPr id="42" name="组合 41">
                <a:extLst>
                  <a:ext uri="{FF2B5EF4-FFF2-40B4-BE49-F238E27FC236}">
                    <a16:creationId xmlns:a16="http://schemas.microsoft.com/office/drawing/2014/main" id="{3A6BFA51-7CEB-954C-AA55-42684649BE66}"/>
                  </a:ext>
                </a:extLst>
              </p:cNvPr>
              <p:cNvGrpSpPr/>
              <p:nvPr/>
            </p:nvGrpSpPr>
            <p:grpSpPr>
              <a:xfrm>
                <a:off x="3860080" y="3651357"/>
                <a:ext cx="371950" cy="504569"/>
                <a:chOff x="4217376" y="612350"/>
                <a:chExt cx="405600" cy="550217"/>
              </a:xfrm>
            </p:grpSpPr>
            <p:pic>
              <p:nvPicPr>
                <p:cNvPr id="63" name="图形 62" descr="商店">
                  <a:extLst>
                    <a:ext uri="{FF2B5EF4-FFF2-40B4-BE49-F238E27FC236}">
                      <a16:creationId xmlns:a16="http://schemas.microsoft.com/office/drawing/2014/main" id="{C06F0756-376E-0940-ABDD-BF5DEA9298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7376" y="756967"/>
                  <a:ext cx="405600" cy="405600"/>
                </a:xfrm>
                <a:prstGeom prst="rect">
                  <a:avLst/>
                </a:prstGeom>
              </p:spPr>
            </p:pic>
            <p:sp>
              <p:nvSpPr>
                <p:cNvPr id="64" name="文本框 63">
                  <a:extLst>
                    <a:ext uri="{FF2B5EF4-FFF2-40B4-BE49-F238E27FC236}">
                      <a16:creationId xmlns:a16="http://schemas.microsoft.com/office/drawing/2014/main" id="{B92A39E8-7ED0-4549-BCB8-23F1E093D99E}"/>
                    </a:ext>
                  </a:extLst>
                </p:cNvPr>
                <p:cNvSpPr txBox="1"/>
                <p:nvPr/>
              </p:nvSpPr>
              <p:spPr>
                <a:xfrm>
                  <a:off x="4277152" y="612350"/>
                  <a:ext cx="286049"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D</a:t>
                  </a:r>
                  <a:endParaRPr kumimoji="1" lang="zh-CN" altLang="en-US" sz="700" dirty="0">
                    <a:solidFill>
                      <a:schemeClr val="accent2"/>
                    </a:solidFill>
                    <a:latin typeface="IBM Plex Sans" charset="0"/>
                    <a:ea typeface="IBM Plex Sans" charset="0"/>
                    <a:cs typeface="IBM Plex Sans" charset="0"/>
                  </a:endParaRPr>
                </a:p>
              </p:txBody>
            </p:sp>
          </p:grpSp>
          <p:grpSp>
            <p:nvGrpSpPr>
              <p:cNvPr id="43" name="组合 42">
                <a:extLst>
                  <a:ext uri="{FF2B5EF4-FFF2-40B4-BE49-F238E27FC236}">
                    <a16:creationId xmlns:a16="http://schemas.microsoft.com/office/drawing/2014/main" id="{70FFC14E-1BB1-154A-B795-FA791D07A795}"/>
                  </a:ext>
                </a:extLst>
              </p:cNvPr>
              <p:cNvGrpSpPr/>
              <p:nvPr/>
            </p:nvGrpSpPr>
            <p:grpSpPr>
              <a:xfrm>
                <a:off x="4192477" y="3794362"/>
                <a:ext cx="360000" cy="360000"/>
                <a:chOff x="1237295" y="525423"/>
                <a:chExt cx="383986" cy="383985"/>
              </a:xfrm>
            </p:grpSpPr>
            <p:pic>
              <p:nvPicPr>
                <p:cNvPr id="61" name="图形 60" descr="女性形象">
                  <a:extLst>
                    <a:ext uri="{FF2B5EF4-FFF2-40B4-BE49-F238E27FC236}">
                      <a16:creationId xmlns:a16="http://schemas.microsoft.com/office/drawing/2014/main" id="{8533AC54-D6AF-E148-A3CC-AAFDDFA6E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62" name="文本框 61">
                  <a:extLst>
                    <a:ext uri="{FF2B5EF4-FFF2-40B4-BE49-F238E27FC236}">
                      <a16:creationId xmlns:a16="http://schemas.microsoft.com/office/drawing/2014/main" id="{147FDCDC-797D-1F41-A94D-BFCAC49C5A49}"/>
                    </a:ext>
                  </a:extLst>
                </p:cNvPr>
                <p:cNvSpPr txBox="1"/>
                <p:nvPr/>
              </p:nvSpPr>
              <p:spPr>
                <a:xfrm>
                  <a:off x="1289392" y="681279"/>
                  <a:ext cx="279795"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D</a:t>
                  </a:r>
                  <a:endParaRPr kumimoji="1" lang="zh-CN" altLang="en-US" sz="700" dirty="0">
                    <a:solidFill>
                      <a:schemeClr val="bg1"/>
                    </a:solidFill>
                    <a:latin typeface="IBM Plex Sans" charset="0"/>
                    <a:ea typeface="IBM Plex Sans" charset="0"/>
                    <a:cs typeface="IBM Plex Sans" charset="0"/>
                  </a:endParaRPr>
                </a:p>
              </p:txBody>
            </p:sp>
          </p:grpSp>
          <p:sp>
            <p:nvSpPr>
              <p:cNvPr id="44" name="立方体 43">
                <a:extLst>
                  <a:ext uri="{FF2B5EF4-FFF2-40B4-BE49-F238E27FC236}">
                    <a16:creationId xmlns:a16="http://schemas.microsoft.com/office/drawing/2014/main" id="{9646F43E-7302-AC45-8452-F6C050ECCE2F}"/>
                  </a:ext>
                </a:extLst>
              </p:cNvPr>
              <p:cNvSpPr>
                <a:spLocks noChangeAspect="1"/>
              </p:cNvSpPr>
              <p:nvPr/>
            </p:nvSpPr>
            <p:spPr bwMode="auto">
              <a:xfrm>
                <a:off x="4192477" y="3422596"/>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45" name="立方体 44">
                <a:extLst>
                  <a:ext uri="{FF2B5EF4-FFF2-40B4-BE49-F238E27FC236}">
                    <a16:creationId xmlns:a16="http://schemas.microsoft.com/office/drawing/2014/main" id="{D97141FA-D169-8243-92FC-74A8A72EADD1}"/>
                  </a:ext>
                </a:extLst>
              </p:cNvPr>
              <p:cNvSpPr>
                <a:spLocks noChangeAspect="1"/>
              </p:cNvSpPr>
              <p:nvPr/>
            </p:nvSpPr>
            <p:spPr bwMode="auto">
              <a:xfrm>
                <a:off x="4192478"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46" name="组合 45">
                <a:extLst>
                  <a:ext uri="{FF2B5EF4-FFF2-40B4-BE49-F238E27FC236}">
                    <a16:creationId xmlns:a16="http://schemas.microsoft.com/office/drawing/2014/main" id="{892DD708-6039-FA48-A402-AFE8027F010A}"/>
                  </a:ext>
                </a:extLst>
              </p:cNvPr>
              <p:cNvGrpSpPr/>
              <p:nvPr/>
            </p:nvGrpSpPr>
            <p:grpSpPr>
              <a:xfrm>
                <a:off x="4055079" y="2391750"/>
                <a:ext cx="633437" cy="360000"/>
                <a:chOff x="2453550" y="2033341"/>
                <a:chExt cx="633437" cy="360000"/>
              </a:xfrm>
              <a:solidFill>
                <a:schemeClr val="accent2"/>
              </a:solidFill>
            </p:grpSpPr>
            <p:sp>
              <p:nvSpPr>
                <p:cNvPr id="59" name="立方体 58">
                  <a:extLst>
                    <a:ext uri="{FF2B5EF4-FFF2-40B4-BE49-F238E27FC236}">
                      <a16:creationId xmlns:a16="http://schemas.microsoft.com/office/drawing/2014/main" id="{74A0FD3D-C3D2-3843-959C-5475113AA89B}"/>
                    </a:ext>
                  </a:extLst>
                </p:cNvPr>
                <p:cNvSpPr>
                  <a:spLocks noChangeAspect="1"/>
                </p:cNvSpPr>
                <p:nvPr/>
              </p:nvSpPr>
              <p:spPr bwMode="auto">
                <a:xfrm>
                  <a:off x="2453550"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60" name="立方体 59">
                  <a:extLst>
                    <a:ext uri="{FF2B5EF4-FFF2-40B4-BE49-F238E27FC236}">
                      <a16:creationId xmlns:a16="http://schemas.microsoft.com/office/drawing/2014/main" id="{E17461C7-574F-9646-A621-E6AF9FEFD220}"/>
                    </a:ext>
                  </a:extLst>
                </p:cNvPr>
                <p:cNvSpPr>
                  <a:spLocks noChangeAspect="1"/>
                </p:cNvSpPr>
                <p:nvPr/>
              </p:nvSpPr>
              <p:spPr bwMode="auto">
                <a:xfrm>
                  <a:off x="2726987"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47" name="组合 46">
                <a:extLst>
                  <a:ext uri="{FF2B5EF4-FFF2-40B4-BE49-F238E27FC236}">
                    <a16:creationId xmlns:a16="http://schemas.microsoft.com/office/drawing/2014/main" id="{CB82E090-5FD3-B14D-B42A-43327C102A3F}"/>
                  </a:ext>
                </a:extLst>
              </p:cNvPr>
              <p:cNvGrpSpPr/>
              <p:nvPr/>
            </p:nvGrpSpPr>
            <p:grpSpPr>
              <a:xfrm>
                <a:off x="2451097" y="1246768"/>
                <a:ext cx="676683" cy="593988"/>
                <a:chOff x="7192040" y="1451768"/>
                <a:chExt cx="676683" cy="593988"/>
              </a:xfrm>
            </p:grpSpPr>
            <p:sp>
              <p:nvSpPr>
                <p:cNvPr id="56" name="矩形 55">
                  <a:extLst>
                    <a:ext uri="{FF2B5EF4-FFF2-40B4-BE49-F238E27FC236}">
                      <a16:creationId xmlns:a16="http://schemas.microsoft.com/office/drawing/2014/main" id="{9DC9F1A9-46E0-8E45-B97C-AC6DE38AF012}"/>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7" name="文本框 56">
                  <a:extLst>
                    <a:ext uri="{FF2B5EF4-FFF2-40B4-BE49-F238E27FC236}">
                      <a16:creationId xmlns:a16="http://schemas.microsoft.com/office/drawing/2014/main" id="{BC9512D3-13D3-7D4F-AD07-4B898455FC38}"/>
                    </a:ext>
                  </a:extLst>
                </p:cNvPr>
                <p:cNvSpPr txBox="1"/>
                <p:nvPr/>
              </p:nvSpPr>
              <p:spPr>
                <a:xfrm>
                  <a:off x="7192040" y="1451768"/>
                  <a:ext cx="676683"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CDC(NY)</a:t>
                  </a:r>
                  <a:endParaRPr kumimoji="1" lang="zh-CN" altLang="en-US" sz="900" dirty="0">
                    <a:solidFill>
                      <a:schemeClr val="bg1"/>
                    </a:solidFill>
                    <a:latin typeface="IBM Plex Sans" charset="0"/>
                    <a:ea typeface="IBM Plex Sans" charset="0"/>
                    <a:cs typeface="IBM Plex Sans" charset="0"/>
                  </a:endParaRPr>
                </a:p>
              </p:txBody>
            </p:sp>
            <p:pic>
              <p:nvPicPr>
                <p:cNvPr id="58" name="图形 57" descr="医院">
                  <a:extLst>
                    <a:ext uri="{FF2B5EF4-FFF2-40B4-BE49-F238E27FC236}">
                      <a16:creationId xmlns:a16="http://schemas.microsoft.com/office/drawing/2014/main" id="{F4A5FED7-80D1-624F-898A-CE6B525B2C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nvGrpSpPr>
              <p:cNvPr id="48" name="组合 47">
                <a:extLst>
                  <a:ext uri="{FF2B5EF4-FFF2-40B4-BE49-F238E27FC236}">
                    <a16:creationId xmlns:a16="http://schemas.microsoft.com/office/drawing/2014/main" id="{609CBE65-8D7C-6741-8487-D3D2DCBEB83F}"/>
                  </a:ext>
                </a:extLst>
              </p:cNvPr>
              <p:cNvGrpSpPr/>
              <p:nvPr/>
            </p:nvGrpSpPr>
            <p:grpSpPr>
              <a:xfrm>
                <a:off x="2456233" y="2250799"/>
                <a:ext cx="666410" cy="593988"/>
                <a:chOff x="7197177" y="1451768"/>
                <a:chExt cx="666410" cy="593988"/>
              </a:xfrm>
            </p:grpSpPr>
            <p:sp>
              <p:nvSpPr>
                <p:cNvPr id="53" name="矩形 52">
                  <a:extLst>
                    <a:ext uri="{FF2B5EF4-FFF2-40B4-BE49-F238E27FC236}">
                      <a16:creationId xmlns:a16="http://schemas.microsoft.com/office/drawing/2014/main" id="{CB926076-288F-2947-AEFC-C3C5C052C500}"/>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4" name="文本框 53">
                  <a:extLst>
                    <a:ext uri="{FF2B5EF4-FFF2-40B4-BE49-F238E27FC236}">
                      <a16:creationId xmlns:a16="http://schemas.microsoft.com/office/drawing/2014/main" id="{04AE0892-C98B-8D44-A4AD-68063B633F0C}"/>
                    </a:ext>
                  </a:extLst>
                </p:cNvPr>
                <p:cNvSpPr txBox="1"/>
                <p:nvPr/>
              </p:nvSpPr>
              <p:spPr>
                <a:xfrm>
                  <a:off x="7197177" y="1451768"/>
                  <a:ext cx="666410"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CDC(NJ)</a:t>
                  </a:r>
                  <a:endParaRPr kumimoji="1" lang="zh-CN" altLang="en-US" sz="900" dirty="0">
                    <a:solidFill>
                      <a:schemeClr val="bg1"/>
                    </a:solidFill>
                    <a:latin typeface="IBM Plex Sans" charset="0"/>
                    <a:ea typeface="IBM Plex Sans" charset="0"/>
                    <a:cs typeface="IBM Plex Sans" charset="0"/>
                  </a:endParaRPr>
                </a:p>
              </p:txBody>
            </p:sp>
            <p:pic>
              <p:nvPicPr>
                <p:cNvPr id="55" name="图形 54" descr="医院">
                  <a:extLst>
                    <a:ext uri="{FF2B5EF4-FFF2-40B4-BE49-F238E27FC236}">
                      <a16:creationId xmlns:a16="http://schemas.microsoft.com/office/drawing/2014/main" id="{35A4A065-CA83-614A-86E2-1CE9EF7777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nvGrpSpPr>
              <p:cNvPr id="49" name="组合 48">
                <a:extLst>
                  <a:ext uri="{FF2B5EF4-FFF2-40B4-BE49-F238E27FC236}">
                    <a16:creationId xmlns:a16="http://schemas.microsoft.com/office/drawing/2014/main" id="{4DD1B479-294C-2C44-8DC1-CC2BBA03ADB8}"/>
                  </a:ext>
                </a:extLst>
              </p:cNvPr>
              <p:cNvGrpSpPr/>
              <p:nvPr/>
            </p:nvGrpSpPr>
            <p:grpSpPr>
              <a:xfrm>
                <a:off x="2453665" y="3254829"/>
                <a:ext cx="671547" cy="593988"/>
                <a:chOff x="7194609" y="1451768"/>
                <a:chExt cx="671547" cy="593988"/>
              </a:xfrm>
            </p:grpSpPr>
            <p:sp>
              <p:nvSpPr>
                <p:cNvPr id="50" name="矩形 49">
                  <a:extLst>
                    <a:ext uri="{FF2B5EF4-FFF2-40B4-BE49-F238E27FC236}">
                      <a16:creationId xmlns:a16="http://schemas.microsoft.com/office/drawing/2014/main" id="{ABF488AD-89E1-6A41-9F90-8289F1B9A86B}"/>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1" name="文本框 50">
                  <a:extLst>
                    <a:ext uri="{FF2B5EF4-FFF2-40B4-BE49-F238E27FC236}">
                      <a16:creationId xmlns:a16="http://schemas.microsoft.com/office/drawing/2014/main" id="{959F6442-6346-E14D-9814-EA7AC4C4C49A}"/>
                    </a:ext>
                  </a:extLst>
                </p:cNvPr>
                <p:cNvSpPr txBox="1"/>
                <p:nvPr/>
              </p:nvSpPr>
              <p:spPr>
                <a:xfrm>
                  <a:off x="7194609" y="1451768"/>
                  <a:ext cx="671547"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CDC(CA)</a:t>
                  </a:r>
                  <a:endParaRPr kumimoji="1" lang="zh-CN" altLang="en-US" sz="900" dirty="0">
                    <a:solidFill>
                      <a:schemeClr val="bg1"/>
                    </a:solidFill>
                    <a:latin typeface="IBM Plex Sans" charset="0"/>
                    <a:ea typeface="IBM Plex Sans" charset="0"/>
                    <a:cs typeface="IBM Plex Sans" charset="0"/>
                  </a:endParaRPr>
                </a:p>
              </p:txBody>
            </p:sp>
            <p:pic>
              <p:nvPicPr>
                <p:cNvPr id="52" name="图形 51" descr="医院">
                  <a:extLst>
                    <a:ext uri="{FF2B5EF4-FFF2-40B4-BE49-F238E27FC236}">
                      <a16:creationId xmlns:a16="http://schemas.microsoft.com/office/drawing/2014/main" id="{A1F235F8-5EAB-824B-AF6F-E20F60D0B3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grpSp>
          <p:nvGrpSpPr>
            <p:cNvPr id="11" name="组合 10">
              <a:extLst>
                <a:ext uri="{FF2B5EF4-FFF2-40B4-BE49-F238E27FC236}">
                  <a16:creationId xmlns:a16="http://schemas.microsoft.com/office/drawing/2014/main" id="{FC95EA3F-22DA-664C-A0F4-17EA743A5381}"/>
                </a:ext>
              </a:extLst>
            </p:cNvPr>
            <p:cNvGrpSpPr>
              <a:grpSpLocks noChangeAspect="1"/>
            </p:cNvGrpSpPr>
            <p:nvPr/>
          </p:nvGrpSpPr>
          <p:grpSpPr>
            <a:xfrm>
              <a:off x="1206268" y="3470868"/>
              <a:ext cx="433542" cy="432000"/>
              <a:chOff x="4196775" y="3521047"/>
              <a:chExt cx="541928" cy="540000"/>
            </a:xfrm>
          </p:grpSpPr>
          <p:sp>
            <p:nvSpPr>
              <p:cNvPr id="25" name="矩形 24">
                <a:extLst>
                  <a:ext uri="{FF2B5EF4-FFF2-40B4-BE49-F238E27FC236}">
                    <a16:creationId xmlns:a16="http://schemas.microsoft.com/office/drawing/2014/main" id="{C34E3A78-F9B9-6C4D-9010-BEBDC8497ECC}"/>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6" name="图形 25" descr="医学">
                <a:extLst>
                  <a:ext uri="{FF2B5EF4-FFF2-40B4-BE49-F238E27FC236}">
                    <a16:creationId xmlns:a16="http://schemas.microsoft.com/office/drawing/2014/main" id="{BD8EE2DB-3C2C-E94E-8FEE-C0A4EDEEF5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7" name="文本框 26">
                <a:extLst>
                  <a:ext uri="{FF2B5EF4-FFF2-40B4-BE49-F238E27FC236}">
                    <a16:creationId xmlns:a16="http://schemas.microsoft.com/office/drawing/2014/main" id="{D9169AD2-BD74-6942-A2AE-D8AC05738D8E}"/>
                  </a:ext>
                </a:extLst>
              </p:cNvPr>
              <p:cNvSpPr txBox="1"/>
              <p:nvPr/>
            </p:nvSpPr>
            <p:spPr>
              <a:xfrm>
                <a:off x="4196775" y="3529675"/>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A</a:t>
                </a:r>
                <a:endParaRPr kumimoji="1" lang="zh-CN" altLang="en-US" sz="600" dirty="0">
                  <a:solidFill>
                    <a:schemeClr val="bg1"/>
                  </a:solidFill>
                  <a:latin typeface="IBM Plex Sans" charset="0"/>
                  <a:ea typeface="IBM Plex Sans" charset="0"/>
                  <a:cs typeface="IBM Plex Sans" charset="0"/>
                </a:endParaRPr>
              </a:p>
            </p:txBody>
          </p:sp>
        </p:grpSp>
        <p:grpSp>
          <p:nvGrpSpPr>
            <p:cNvPr id="12" name="组合 11">
              <a:extLst>
                <a:ext uri="{FF2B5EF4-FFF2-40B4-BE49-F238E27FC236}">
                  <a16:creationId xmlns:a16="http://schemas.microsoft.com/office/drawing/2014/main" id="{E6FB05EC-D883-AC43-82C6-47AACEA80C83}"/>
                </a:ext>
              </a:extLst>
            </p:cNvPr>
            <p:cNvGrpSpPr>
              <a:grpSpLocks noChangeAspect="1"/>
            </p:cNvGrpSpPr>
            <p:nvPr/>
          </p:nvGrpSpPr>
          <p:grpSpPr>
            <a:xfrm>
              <a:off x="2663225" y="3473681"/>
              <a:ext cx="433542" cy="432000"/>
              <a:chOff x="4196775" y="3521047"/>
              <a:chExt cx="541928" cy="540000"/>
            </a:xfrm>
          </p:grpSpPr>
          <p:sp>
            <p:nvSpPr>
              <p:cNvPr id="22" name="矩形 21">
                <a:extLst>
                  <a:ext uri="{FF2B5EF4-FFF2-40B4-BE49-F238E27FC236}">
                    <a16:creationId xmlns:a16="http://schemas.microsoft.com/office/drawing/2014/main" id="{C8E39AE2-EFCA-4545-B1F3-9B256232B1E4}"/>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3" name="图形 22" descr="医学">
                <a:extLst>
                  <a:ext uri="{FF2B5EF4-FFF2-40B4-BE49-F238E27FC236}">
                    <a16:creationId xmlns:a16="http://schemas.microsoft.com/office/drawing/2014/main" id="{DE9B6EC2-34C7-6747-814E-B7F3D5DEB6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4" name="文本框 23">
                <a:extLst>
                  <a:ext uri="{FF2B5EF4-FFF2-40B4-BE49-F238E27FC236}">
                    <a16:creationId xmlns:a16="http://schemas.microsoft.com/office/drawing/2014/main" id="{A93D30E1-48C0-3340-8791-669928B4C118}"/>
                  </a:ext>
                </a:extLst>
              </p:cNvPr>
              <p:cNvSpPr txBox="1"/>
              <p:nvPr/>
            </p:nvSpPr>
            <p:spPr>
              <a:xfrm>
                <a:off x="4196775" y="3529674"/>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B</a:t>
                </a:r>
                <a:endParaRPr kumimoji="1" lang="zh-CN" altLang="en-US" sz="600" dirty="0">
                  <a:solidFill>
                    <a:schemeClr val="bg1"/>
                  </a:solidFill>
                  <a:latin typeface="IBM Plex Sans" charset="0"/>
                  <a:ea typeface="IBM Plex Sans" charset="0"/>
                  <a:cs typeface="IBM Plex Sans" charset="0"/>
                </a:endParaRPr>
              </a:p>
            </p:txBody>
          </p:sp>
        </p:grpSp>
        <p:grpSp>
          <p:nvGrpSpPr>
            <p:cNvPr id="13" name="组合 12">
              <a:extLst>
                <a:ext uri="{FF2B5EF4-FFF2-40B4-BE49-F238E27FC236}">
                  <a16:creationId xmlns:a16="http://schemas.microsoft.com/office/drawing/2014/main" id="{E3CECF08-5824-2F46-9884-A72F38EC8465}"/>
                </a:ext>
              </a:extLst>
            </p:cNvPr>
            <p:cNvGrpSpPr>
              <a:grpSpLocks noChangeAspect="1"/>
            </p:cNvGrpSpPr>
            <p:nvPr/>
          </p:nvGrpSpPr>
          <p:grpSpPr>
            <a:xfrm>
              <a:off x="4120956" y="3479496"/>
              <a:ext cx="432000" cy="432000"/>
              <a:chOff x="4197739" y="3521047"/>
              <a:chExt cx="540000" cy="540000"/>
            </a:xfrm>
          </p:grpSpPr>
          <p:sp>
            <p:nvSpPr>
              <p:cNvPr id="19" name="矩形 18">
                <a:extLst>
                  <a:ext uri="{FF2B5EF4-FFF2-40B4-BE49-F238E27FC236}">
                    <a16:creationId xmlns:a16="http://schemas.microsoft.com/office/drawing/2014/main" id="{889F7182-669D-A44D-A2EF-496C5DAAFE57}"/>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0" name="图形 19" descr="医学">
                <a:extLst>
                  <a:ext uri="{FF2B5EF4-FFF2-40B4-BE49-F238E27FC236}">
                    <a16:creationId xmlns:a16="http://schemas.microsoft.com/office/drawing/2014/main" id="{9ACC2DCD-0502-F342-8347-9815972642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1" name="文本框 20">
                <a:extLst>
                  <a:ext uri="{FF2B5EF4-FFF2-40B4-BE49-F238E27FC236}">
                    <a16:creationId xmlns:a16="http://schemas.microsoft.com/office/drawing/2014/main" id="{5F94107F-13EA-C049-A54E-B894D3264041}"/>
                  </a:ext>
                </a:extLst>
              </p:cNvPr>
              <p:cNvSpPr txBox="1"/>
              <p:nvPr/>
            </p:nvSpPr>
            <p:spPr>
              <a:xfrm>
                <a:off x="4197844" y="3529674"/>
                <a:ext cx="539789"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C</a:t>
                </a:r>
                <a:endParaRPr kumimoji="1" lang="zh-CN" altLang="en-US" sz="600" dirty="0">
                  <a:solidFill>
                    <a:schemeClr val="bg1"/>
                  </a:solidFill>
                  <a:latin typeface="IBM Plex Sans" charset="0"/>
                  <a:ea typeface="IBM Plex Sans" charset="0"/>
                  <a:cs typeface="IBM Plex Sans" charset="0"/>
                </a:endParaRPr>
              </a:p>
            </p:txBody>
          </p:sp>
        </p:grpSp>
        <p:cxnSp>
          <p:nvCxnSpPr>
            <p:cNvPr id="14" name="直线箭头连接符 13">
              <a:extLst>
                <a:ext uri="{FF2B5EF4-FFF2-40B4-BE49-F238E27FC236}">
                  <a16:creationId xmlns:a16="http://schemas.microsoft.com/office/drawing/2014/main" id="{6CE21827-35B7-5747-92DC-D55539623415}"/>
                </a:ext>
              </a:extLst>
            </p:cNvPr>
            <p:cNvCxnSpPr>
              <a:stCxn id="58" idx="2"/>
              <a:endCxn id="54" idx="0"/>
            </p:cNvCxnSpPr>
            <p:nvPr/>
          </p:nvCxnSpPr>
          <p:spPr bwMode="auto">
            <a:xfrm>
              <a:off x="2861446" y="976660"/>
              <a:ext cx="0" cy="410043"/>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AF99E81B-355C-6847-8560-8884AA01B862}"/>
                </a:ext>
              </a:extLst>
            </p:cNvPr>
            <p:cNvCxnSpPr>
              <a:cxnSpLocks/>
              <a:stCxn id="55" idx="2"/>
              <a:endCxn id="51" idx="0"/>
            </p:cNvCxnSpPr>
            <p:nvPr/>
          </p:nvCxnSpPr>
          <p:spPr bwMode="auto">
            <a:xfrm>
              <a:off x="2861445" y="1980691"/>
              <a:ext cx="2" cy="41004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 name="肘形连接符 15">
              <a:extLst>
                <a:ext uri="{FF2B5EF4-FFF2-40B4-BE49-F238E27FC236}">
                  <a16:creationId xmlns:a16="http://schemas.microsoft.com/office/drawing/2014/main" id="{F343CB69-3733-A44F-B388-10DFDE7DD554}"/>
                </a:ext>
              </a:extLst>
            </p:cNvPr>
            <p:cNvCxnSpPr>
              <a:cxnSpLocks/>
              <a:stCxn id="52" idx="2"/>
              <a:endCxn id="27" idx="0"/>
            </p:cNvCxnSpPr>
            <p:nvPr/>
          </p:nvCxnSpPr>
          <p:spPr bwMode="auto">
            <a:xfrm rot="5400000">
              <a:off x="1895717" y="2512042"/>
              <a:ext cx="493050" cy="1438406"/>
            </a:xfrm>
            <a:prstGeom prst="bentConnector3">
              <a:avLst>
                <a:gd name="adj1" fmla="val 65758"/>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 name="肘形连接符 16">
              <a:extLst>
                <a:ext uri="{FF2B5EF4-FFF2-40B4-BE49-F238E27FC236}">
                  <a16:creationId xmlns:a16="http://schemas.microsoft.com/office/drawing/2014/main" id="{5AD9ED73-9821-EA42-ADCA-AB938B8A2DAF}"/>
                </a:ext>
              </a:extLst>
            </p:cNvPr>
            <p:cNvCxnSpPr>
              <a:cxnSpLocks/>
              <a:stCxn id="52" idx="2"/>
              <a:endCxn id="21" idx="0"/>
            </p:cNvCxnSpPr>
            <p:nvPr/>
          </p:nvCxnSpPr>
          <p:spPr bwMode="auto">
            <a:xfrm rot="16200000" flipH="1">
              <a:off x="3348362" y="2497802"/>
              <a:ext cx="501677" cy="1475511"/>
            </a:xfrm>
            <a:prstGeom prst="bentConnector3">
              <a:avLst>
                <a:gd name="adj1" fmla="val 63275"/>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8B7F1779-D13F-BE4D-9CC1-515A410093E6}"/>
                </a:ext>
              </a:extLst>
            </p:cNvPr>
            <p:cNvCxnSpPr>
              <a:cxnSpLocks/>
            </p:cNvCxnSpPr>
            <p:nvPr/>
          </p:nvCxnSpPr>
          <p:spPr bwMode="auto">
            <a:xfrm>
              <a:off x="2865410" y="2940698"/>
              <a:ext cx="2859" cy="51160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02" name="文本框 101">
            <a:extLst>
              <a:ext uri="{FF2B5EF4-FFF2-40B4-BE49-F238E27FC236}">
                <a16:creationId xmlns:a16="http://schemas.microsoft.com/office/drawing/2014/main" id="{FCBB1151-B4EF-BA40-BD31-2526F029D392}"/>
              </a:ext>
            </a:extLst>
          </p:cNvPr>
          <p:cNvSpPr txBox="1"/>
          <p:nvPr/>
        </p:nvSpPr>
        <p:spPr>
          <a:xfrm>
            <a:off x="182954" y="3393956"/>
            <a:ext cx="4780984" cy="923330"/>
          </a:xfrm>
          <a:prstGeom prst="rect">
            <a:avLst/>
          </a:prstGeom>
          <a:noFill/>
        </p:spPr>
        <p:txBody>
          <a:bodyPr wrap="square" rtlCol="0">
            <a:spAutoFit/>
          </a:bodyPr>
          <a:lstStyle/>
          <a:p>
            <a:r>
              <a:rPr kumimoji="1" lang="zh-CN" altLang="en-US" sz="900" dirty="0">
                <a:latin typeface="IBM Plex Sans" charset="0"/>
                <a:ea typeface="IBM Plex Sans" charset="0"/>
                <a:cs typeface="IBM Plex Sans" charset="0"/>
              </a:rPr>
              <a:t>市民的交易数据早已在 </a:t>
            </a:r>
            <a:r>
              <a:rPr kumimoji="1" lang="en-US" altLang="zh-CN" sz="900" dirty="0">
                <a:latin typeface="IBM Plex Sans" charset="0"/>
                <a:ea typeface="IBM Plex Sans" charset="0"/>
                <a:cs typeface="IBM Plex Sans" charset="0"/>
              </a:rPr>
              <a:t>blockchain</a:t>
            </a:r>
            <a:r>
              <a:rPr kumimoji="1" lang="zh-CN" altLang="en-US" sz="900" dirty="0">
                <a:latin typeface="IBM Plex Sans" charset="0"/>
                <a:ea typeface="IBM Plex Sans" charset="0"/>
                <a:cs typeface="IBM Plex Sans" charset="0"/>
              </a:rPr>
              <a:t> 上和 </a:t>
            </a:r>
            <a:r>
              <a:rPr kumimoji="1" lang="en-US" altLang="zh-CN" sz="900" dirty="0">
                <a:latin typeface="IBM Plex Sans" charset="0"/>
                <a:ea typeface="IBM Plex Sans" charset="0"/>
                <a:cs typeface="IBM Plex Sans" charset="0"/>
              </a:rPr>
              <a:t>CDC</a:t>
            </a:r>
            <a:r>
              <a:rPr kumimoji="1" lang="zh-CN" altLang="en-US" sz="900" dirty="0">
                <a:latin typeface="IBM Plex Sans" charset="0"/>
                <a:ea typeface="IBM Plex Sans" charset="0"/>
                <a:cs typeface="IBM Plex Sans" charset="0"/>
              </a:rPr>
              <a:t> 共享。</a:t>
            </a:r>
            <a:endParaRPr kumimoji="1" lang="en-US" altLang="zh-CN" sz="900" dirty="0">
              <a:latin typeface="IBM Plex Sans" charset="0"/>
              <a:ea typeface="IBM Plex Sans" charset="0"/>
              <a:cs typeface="IBM Plex Sans" charset="0"/>
            </a:endParaRPr>
          </a:p>
          <a:p>
            <a:r>
              <a:rPr kumimoji="1" lang="en-US" altLang="zh-CN" sz="900" dirty="0">
                <a:latin typeface="IBM Plex Sans" charset="0"/>
                <a:ea typeface="IBM Plex Sans" charset="0"/>
                <a:cs typeface="IBM Plex Sans" charset="0"/>
              </a:rPr>
              <a:t>AI</a:t>
            </a:r>
            <a:r>
              <a:rPr kumimoji="1" lang="zh-CN" altLang="en-US" sz="900" dirty="0">
                <a:latin typeface="IBM Plex Sans" charset="0"/>
                <a:ea typeface="IBM Plex Sans" charset="0"/>
                <a:cs typeface="IBM Plex Sans" charset="0"/>
              </a:rPr>
              <a:t> 基于全球患者信息计算模型。</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市民登陆网站，提交个人信息。</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系统追溯市民外出的信用卡交易记录，查询是否曾与患者有过接触。</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通过 </a:t>
            </a:r>
            <a:r>
              <a:rPr kumimoji="1" lang="en-US" altLang="zh-CN" sz="900" dirty="0">
                <a:latin typeface="IBM Plex Sans" charset="0"/>
                <a:ea typeface="IBM Plex Sans" charset="0"/>
                <a:cs typeface="IBM Plex Sans" charset="0"/>
              </a:rPr>
              <a:t>AI</a:t>
            </a:r>
            <a:r>
              <a:rPr kumimoji="1" lang="zh-CN" altLang="en-US" sz="900" dirty="0">
                <a:latin typeface="IBM Plex Sans" charset="0"/>
                <a:ea typeface="IBM Plex Sans" charset="0"/>
                <a:cs typeface="IBM Plex Sans" charset="0"/>
              </a:rPr>
              <a:t> 计算完的结果反馈回页面。</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右侧提供了基于地理信息的区域疫情地图。</a:t>
            </a:r>
            <a:endParaRPr kumimoji="1" lang="en-US" altLang="zh-CN" sz="900" dirty="0">
              <a:latin typeface="IBM Plex Sans" charset="0"/>
              <a:ea typeface="IBM Plex Sans" charset="0"/>
              <a:cs typeface="IBM Plex Sans" charset="0"/>
            </a:endParaRPr>
          </a:p>
        </p:txBody>
      </p:sp>
      <p:sp>
        <p:nvSpPr>
          <p:cNvPr id="103" name="标题 102">
            <a:extLst>
              <a:ext uri="{FF2B5EF4-FFF2-40B4-BE49-F238E27FC236}">
                <a16:creationId xmlns:a16="http://schemas.microsoft.com/office/drawing/2014/main" id="{31F5FF3A-9B92-5648-A420-072EA00171FB}"/>
              </a:ext>
            </a:extLst>
          </p:cNvPr>
          <p:cNvSpPr>
            <a:spLocks noGrp="1"/>
          </p:cNvSpPr>
          <p:nvPr>
            <p:ph type="title" idx="4294967295"/>
          </p:nvPr>
        </p:nvSpPr>
        <p:spPr>
          <a:xfrm>
            <a:off x="210312" y="201168"/>
            <a:ext cx="4142232" cy="412530"/>
          </a:xfrm>
        </p:spPr>
        <p:txBody>
          <a:bodyPr/>
          <a:lstStyle/>
          <a:p>
            <a:r>
              <a:rPr kumimoji="1" lang="zh-CN" altLang="en-US" dirty="0"/>
              <a:t>对于市民</a:t>
            </a:r>
          </a:p>
        </p:txBody>
      </p:sp>
      <p:pic>
        <p:nvPicPr>
          <p:cNvPr id="104" name="图片 103">
            <a:extLst>
              <a:ext uri="{FF2B5EF4-FFF2-40B4-BE49-F238E27FC236}">
                <a16:creationId xmlns:a16="http://schemas.microsoft.com/office/drawing/2014/main" id="{0E9883EF-39F8-CF40-8568-68350F16118A}"/>
              </a:ext>
            </a:extLst>
          </p:cNvPr>
          <p:cNvPicPr>
            <a:picLocks noChangeAspect="1"/>
          </p:cNvPicPr>
          <p:nvPr/>
        </p:nvPicPr>
        <p:blipFill rotWithShape="1">
          <a:blip r:embed="rId15"/>
          <a:srcRect t="8457"/>
          <a:stretch/>
        </p:blipFill>
        <p:spPr>
          <a:xfrm>
            <a:off x="238860" y="613698"/>
            <a:ext cx="4725077" cy="2703423"/>
          </a:xfrm>
          <a:prstGeom prst="rect">
            <a:avLst/>
          </a:prstGeom>
        </p:spPr>
      </p:pic>
      <p:pic>
        <p:nvPicPr>
          <p:cNvPr id="105" name="图片 104">
            <a:extLst>
              <a:ext uri="{FF2B5EF4-FFF2-40B4-BE49-F238E27FC236}">
                <a16:creationId xmlns:a16="http://schemas.microsoft.com/office/drawing/2014/main" id="{1FBE3031-3570-2B45-BEAB-D74754F0018F}"/>
              </a:ext>
            </a:extLst>
          </p:cNvPr>
          <p:cNvPicPr>
            <a:picLocks noChangeAspect="1"/>
          </p:cNvPicPr>
          <p:nvPr/>
        </p:nvPicPr>
        <p:blipFill>
          <a:blip r:embed="rId16"/>
          <a:stretch>
            <a:fillRect/>
          </a:stretch>
        </p:blipFill>
        <p:spPr>
          <a:xfrm>
            <a:off x="5246553" y="616004"/>
            <a:ext cx="3475980" cy="1845394"/>
          </a:xfrm>
          <a:prstGeom prst="rect">
            <a:avLst/>
          </a:prstGeom>
        </p:spPr>
      </p:pic>
      <p:cxnSp>
        <p:nvCxnSpPr>
          <p:cNvPr id="107" name="直线箭头连接符 106">
            <a:extLst>
              <a:ext uri="{FF2B5EF4-FFF2-40B4-BE49-F238E27FC236}">
                <a16:creationId xmlns:a16="http://schemas.microsoft.com/office/drawing/2014/main" id="{6B84B91E-5B9E-DB46-A528-5BBE2FDD1099}"/>
              </a:ext>
            </a:extLst>
          </p:cNvPr>
          <p:cNvCxnSpPr>
            <a:cxnSpLocks/>
          </p:cNvCxnSpPr>
          <p:nvPr/>
        </p:nvCxnSpPr>
        <p:spPr bwMode="auto">
          <a:xfrm>
            <a:off x="1215902" y="1419622"/>
            <a:ext cx="4148186" cy="1897499"/>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09" name="直线箭头连接符 108">
            <a:extLst>
              <a:ext uri="{FF2B5EF4-FFF2-40B4-BE49-F238E27FC236}">
                <a16:creationId xmlns:a16="http://schemas.microsoft.com/office/drawing/2014/main" id="{6763D7EE-6832-8A49-850A-1F0544AC27B7}"/>
              </a:ext>
            </a:extLst>
          </p:cNvPr>
          <p:cNvCxnSpPr>
            <a:cxnSpLocks/>
          </p:cNvCxnSpPr>
          <p:nvPr/>
        </p:nvCxnSpPr>
        <p:spPr bwMode="auto">
          <a:xfrm>
            <a:off x="1215902" y="1419622"/>
            <a:ext cx="4583080" cy="72008"/>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13" name="直线箭头连接符 112">
            <a:extLst>
              <a:ext uri="{FF2B5EF4-FFF2-40B4-BE49-F238E27FC236}">
                <a16:creationId xmlns:a16="http://schemas.microsoft.com/office/drawing/2014/main" id="{2ED7E7E2-5262-AF4D-BE12-DC8CDA6DA05D}"/>
              </a:ext>
            </a:extLst>
          </p:cNvPr>
          <p:cNvCxnSpPr>
            <a:cxnSpLocks/>
          </p:cNvCxnSpPr>
          <p:nvPr/>
        </p:nvCxnSpPr>
        <p:spPr bwMode="auto">
          <a:xfrm>
            <a:off x="8306563" y="1707654"/>
            <a:ext cx="0" cy="106809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68690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a:extLst>
              <a:ext uri="{FF2B5EF4-FFF2-40B4-BE49-F238E27FC236}">
                <a16:creationId xmlns:a16="http://schemas.microsoft.com/office/drawing/2014/main" id="{FCBB1151-B4EF-BA40-BD31-2526F029D392}"/>
              </a:ext>
            </a:extLst>
          </p:cNvPr>
          <p:cNvSpPr txBox="1"/>
          <p:nvPr/>
        </p:nvSpPr>
        <p:spPr>
          <a:xfrm>
            <a:off x="124309" y="843558"/>
            <a:ext cx="3858553" cy="646331"/>
          </a:xfrm>
          <a:prstGeom prst="rect">
            <a:avLst/>
          </a:prstGeom>
          <a:noFill/>
        </p:spPr>
        <p:txBody>
          <a:bodyPr wrap="square" rtlCol="0">
            <a:spAutoFit/>
          </a:bodyPr>
          <a:lstStyle/>
          <a:p>
            <a:r>
              <a:rPr kumimoji="1" lang="en-US" altLang="zh-CN" sz="900" dirty="0">
                <a:latin typeface="IBM Plex Sans" charset="0"/>
                <a:ea typeface="IBM Plex Sans" charset="0"/>
                <a:cs typeface="IBM Plex Sans" charset="0"/>
              </a:rPr>
              <a:t>CDC</a:t>
            </a:r>
            <a:r>
              <a:rPr kumimoji="1" lang="zh-CN" altLang="en-US" sz="900" dirty="0">
                <a:latin typeface="IBM Plex Sans" charset="0"/>
                <a:ea typeface="IBM Plex Sans" charset="0"/>
                <a:cs typeface="IBM Plex Sans" charset="0"/>
              </a:rPr>
              <a:t> 的工作人员进入系统后可以通过系统追踪到的信用卡信息得知区域内需要尽快接受检测的人名单，如下图。</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另外我们还会提供 </a:t>
            </a:r>
            <a:r>
              <a:rPr kumimoji="1" lang="en-US" altLang="zh-CN" sz="900" dirty="0">
                <a:latin typeface="IBM Plex Sans" charset="0"/>
                <a:ea typeface="IBM Plex Sans" charset="0"/>
                <a:cs typeface="IBM Plex Sans" charset="0"/>
              </a:rPr>
              <a:t>AI</a:t>
            </a:r>
            <a:r>
              <a:rPr kumimoji="1" lang="zh-CN" altLang="en-US" sz="900" dirty="0">
                <a:latin typeface="IBM Plex Sans" charset="0"/>
                <a:ea typeface="IBM Plex Sans" charset="0"/>
                <a:cs typeface="IBM Plex Sans" charset="0"/>
              </a:rPr>
              <a:t> 预测的依据，如右图，某人曾在某商场和其他患者有过可能的接触，且他却有发烧，咳嗽，胸痛等症状。</a:t>
            </a:r>
            <a:endParaRPr kumimoji="1" lang="en-US" altLang="zh-CN" sz="900" dirty="0">
              <a:latin typeface="IBM Plex Sans" charset="0"/>
              <a:ea typeface="IBM Plex Sans" charset="0"/>
              <a:cs typeface="IBM Plex Sans" charset="0"/>
            </a:endParaRPr>
          </a:p>
        </p:txBody>
      </p:sp>
      <p:sp>
        <p:nvSpPr>
          <p:cNvPr id="8" name="标题 7">
            <a:extLst>
              <a:ext uri="{FF2B5EF4-FFF2-40B4-BE49-F238E27FC236}">
                <a16:creationId xmlns:a16="http://schemas.microsoft.com/office/drawing/2014/main" id="{DD718C6E-D85C-644B-B5A4-37BAA54A26E5}"/>
              </a:ext>
            </a:extLst>
          </p:cNvPr>
          <p:cNvSpPr>
            <a:spLocks noGrp="1"/>
          </p:cNvSpPr>
          <p:nvPr>
            <p:ph type="title" idx="4294967295"/>
          </p:nvPr>
        </p:nvSpPr>
        <p:spPr>
          <a:xfrm>
            <a:off x="210312" y="201168"/>
            <a:ext cx="4142232" cy="414836"/>
          </a:xfrm>
        </p:spPr>
        <p:txBody>
          <a:bodyPr/>
          <a:lstStyle/>
          <a:p>
            <a:r>
              <a:rPr kumimoji="1" lang="zh-CN" altLang="en-US" dirty="0"/>
              <a:t>帮助</a:t>
            </a:r>
            <a:r>
              <a:rPr kumimoji="1" lang="en-US" altLang="zh-CN" dirty="0"/>
              <a:t>CDC</a:t>
            </a:r>
            <a:endParaRPr kumimoji="1" lang="zh-CN" altLang="en-US" dirty="0"/>
          </a:p>
        </p:txBody>
      </p:sp>
      <p:pic>
        <p:nvPicPr>
          <p:cNvPr id="107" name="图片 106">
            <a:extLst>
              <a:ext uri="{FF2B5EF4-FFF2-40B4-BE49-F238E27FC236}">
                <a16:creationId xmlns:a16="http://schemas.microsoft.com/office/drawing/2014/main" id="{2CFE3A4D-2660-6543-92AB-90A18E5274B4}"/>
              </a:ext>
            </a:extLst>
          </p:cNvPr>
          <p:cNvPicPr>
            <a:picLocks noChangeAspect="1"/>
          </p:cNvPicPr>
          <p:nvPr/>
        </p:nvPicPr>
        <p:blipFill>
          <a:blip r:embed="rId3"/>
          <a:stretch>
            <a:fillRect/>
          </a:stretch>
        </p:blipFill>
        <p:spPr>
          <a:xfrm>
            <a:off x="217770" y="2138700"/>
            <a:ext cx="4142232" cy="2158588"/>
          </a:xfrm>
          <a:prstGeom prst="rect">
            <a:avLst/>
          </a:prstGeom>
        </p:spPr>
      </p:pic>
      <p:pic>
        <p:nvPicPr>
          <p:cNvPr id="108" name="图片 107">
            <a:extLst>
              <a:ext uri="{FF2B5EF4-FFF2-40B4-BE49-F238E27FC236}">
                <a16:creationId xmlns:a16="http://schemas.microsoft.com/office/drawing/2014/main" id="{6DD3E8CC-0B62-0B41-A66B-D02248BCECB8}"/>
              </a:ext>
            </a:extLst>
          </p:cNvPr>
          <p:cNvPicPr>
            <a:picLocks noChangeAspect="1"/>
          </p:cNvPicPr>
          <p:nvPr/>
        </p:nvPicPr>
        <p:blipFill rotWithShape="1">
          <a:blip r:embed="rId3"/>
          <a:srcRect l="51746" t="20127" r="7057" b="10021"/>
          <a:stretch/>
        </p:blipFill>
        <p:spPr>
          <a:xfrm>
            <a:off x="4932040" y="917576"/>
            <a:ext cx="3824933" cy="3379712"/>
          </a:xfrm>
          <a:prstGeom prst="rect">
            <a:avLst/>
          </a:prstGeom>
        </p:spPr>
      </p:pic>
    </p:spTree>
    <p:extLst>
      <p:ext uri="{BB962C8B-B14F-4D97-AF65-F5344CB8AC3E}">
        <p14:creationId xmlns:p14="http://schemas.microsoft.com/office/powerpoint/2010/main" val="4223881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E4E17846-673B-F44C-A955-084D437924A6}"/>
              </a:ext>
            </a:extLst>
          </p:cNvPr>
          <p:cNvSpPr txBox="1">
            <a:spLocks/>
          </p:cNvSpPr>
          <p:nvPr/>
        </p:nvSpPr>
        <p:spPr>
          <a:xfrm>
            <a:off x="210312" y="201168"/>
            <a:ext cx="4142232" cy="3543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kumimoji="1" lang="en-US" altLang="zh-CN" kern="0" dirty="0"/>
              <a:t>RoadMap</a:t>
            </a:r>
            <a:endParaRPr kumimoji="1" lang="zh-CN" altLang="en-US" kern="0" dirty="0"/>
          </a:p>
        </p:txBody>
      </p:sp>
      <p:sp>
        <p:nvSpPr>
          <p:cNvPr id="3" name="文本框 2">
            <a:extLst>
              <a:ext uri="{FF2B5EF4-FFF2-40B4-BE49-F238E27FC236}">
                <a16:creationId xmlns:a16="http://schemas.microsoft.com/office/drawing/2014/main" id="{56B2F7D4-2D25-9F4C-A0E1-F193E61FEE8E}"/>
              </a:ext>
            </a:extLst>
          </p:cNvPr>
          <p:cNvSpPr txBox="1"/>
          <p:nvPr/>
        </p:nvSpPr>
        <p:spPr>
          <a:xfrm>
            <a:off x="179512" y="771550"/>
            <a:ext cx="5410455" cy="523220"/>
          </a:xfrm>
          <a:prstGeom prst="rect">
            <a:avLst/>
          </a:prstGeom>
          <a:noFill/>
        </p:spPr>
        <p:txBody>
          <a:bodyPr wrap="none" rtlCol="0">
            <a:spAutoFit/>
          </a:bodyPr>
          <a:lstStyle/>
          <a:p>
            <a:pPr algn="l"/>
            <a:r>
              <a:rPr kumimoji="1" lang="zh-CN" altLang="en-US" sz="1400" dirty="0">
                <a:solidFill>
                  <a:schemeClr val="tx1"/>
                </a:solidFill>
                <a:latin typeface="IBM Plex Sans" charset="0"/>
                <a:ea typeface="IBM Plex Sans" charset="0"/>
                <a:cs typeface="IBM Plex Sans" charset="0"/>
              </a:rPr>
              <a:t>目前仅仅是简单的实现了将各个组件组合起来，</a:t>
            </a:r>
            <a:r>
              <a:rPr kumimoji="1" lang="zh-CN" altLang="en-US" sz="1400" dirty="0">
                <a:latin typeface="IBM Plex Sans" charset="0"/>
                <a:ea typeface="IBM Plex Sans" charset="0"/>
                <a:cs typeface="IBM Plex Sans" charset="0"/>
              </a:rPr>
              <a:t>算作是 </a:t>
            </a:r>
            <a:r>
              <a:rPr kumimoji="1" lang="en-US" altLang="zh-CN" sz="1400" dirty="0" err="1">
                <a:latin typeface="IBM Plex Sans" charset="0"/>
                <a:ea typeface="IBM Plex Sans" charset="0"/>
                <a:cs typeface="IBM Plex Sans" charset="0"/>
              </a:rPr>
              <a:t>poc</a:t>
            </a:r>
            <a:r>
              <a:rPr kumimoji="1" lang="zh-CN" altLang="en-US" sz="1400" dirty="0">
                <a:latin typeface="IBM Plex Sans" charset="0"/>
                <a:ea typeface="IBM Plex Sans" charset="0"/>
                <a:cs typeface="IBM Plex Sans" charset="0"/>
              </a:rPr>
              <a:t> 阶段。</a:t>
            </a:r>
            <a:endParaRPr kumimoji="1" lang="en-US" altLang="zh-CN" sz="1400" dirty="0">
              <a:solidFill>
                <a:schemeClr val="tx1"/>
              </a:solidFill>
              <a:latin typeface="IBM Plex Sans" charset="0"/>
              <a:ea typeface="IBM Plex Sans" charset="0"/>
              <a:cs typeface="IBM Plex Sans" charset="0"/>
            </a:endParaRPr>
          </a:p>
          <a:p>
            <a:pPr algn="l"/>
            <a:r>
              <a:rPr kumimoji="1" lang="zh-CN" altLang="en-US" sz="1400" dirty="0">
                <a:latin typeface="IBM Plex Sans" charset="0"/>
                <a:ea typeface="IBM Plex Sans" charset="0"/>
                <a:cs typeface="IBM Plex Sans" charset="0"/>
              </a:rPr>
              <a:t>如果可能，希望能与 </a:t>
            </a:r>
            <a:r>
              <a:rPr kumimoji="1" lang="en-US" altLang="zh-CN" sz="1400" dirty="0" err="1">
                <a:latin typeface="IBM Plex Sans" charset="0"/>
                <a:ea typeface="IBM Plex Sans" charset="0"/>
                <a:cs typeface="IBM Plex Sans" charset="0"/>
              </a:rPr>
              <a:t>MiPasa</a:t>
            </a:r>
            <a:r>
              <a:rPr kumimoji="1" lang="zh-CN" altLang="en-US" sz="1400" dirty="0">
                <a:latin typeface="IBM Plex Sans" charset="0"/>
                <a:ea typeface="IBM Plex Sans" charset="0"/>
                <a:cs typeface="IBM Plex Sans" charset="0"/>
              </a:rPr>
              <a:t> 合作把这个项目做起来。</a:t>
            </a:r>
            <a:endParaRPr kumimoji="1" lang="zh-CN" altLang="en-US" sz="1400" dirty="0">
              <a:solidFill>
                <a:schemeClr val="tx1"/>
              </a:solidFill>
              <a:latin typeface="IBM Plex Sans" charset="0"/>
              <a:ea typeface="IBM Plex Sans" charset="0"/>
              <a:cs typeface="IBM Plex Sans" charset="0"/>
            </a:endParaRPr>
          </a:p>
        </p:txBody>
      </p:sp>
      <p:graphicFrame>
        <p:nvGraphicFramePr>
          <p:cNvPr id="4" name="图示 3">
            <a:extLst>
              <a:ext uri="{FF2B5EF4-FFF2-40B4-BE49-F238E27FC236}">
                <a16:creationId xmlns:a16="http://schemas.microsoft.com/office/drawing/2014/main" id="{436B509C-91C1-1F4A-93A3-228366C33DF1}"/>
              </a:ext>
            </a:extLst>
          </p:cNvPr>
          <p:cNvGraphicFramePr/>
          <p:nvPr>
            <p:extLst>
              <p:ext uri="{D42A27DB-BD31-4B8C-83A1-F6EECF244321}">
                <p14:modId xmlns:p14="http://schemas.microsoft.com/office/powerpoint/2010/main" val="2461161517"/>
              </p:ext>
            </p:extLst>
          </p:nvPr>
        </p:nvGraphicFramePr>
        <p:xfrm>
          <a:off x="1524000" y="120359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304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CF7C7-AAC3-BF46-8662-992F2589DEF6}"/>
              </a:ext>
            </a:extLst>
          </p:cNvPr>
          <p:cNvSpPr>
            <a:spLocks noGrp="1"/>
          </p:cNvSpPr>
          <p:nvPr>
            <p:ph type="title"/>
          </p:nvPr>
        </p:nvSpPr>
        <p:spPr>
          <a:xfrm>
            <a:off x="210312" y="201168"/>
            <a:ext cx="4142232" cy="354358"/>
          </a:xfrm>
        </p:spPr>
        <p:txBody>
          <a:bodyPr/>
          <a:lstStyle/>
          <a:p>
            <a:r>
              <a:rPr kumimoji="1" lang="en-US" altLang="zh-CN" dirty="0"/>
              <a:t>Why</a:t>
            </a:r>
            <a:endParaRPr kumimoji="1" lang="zh-CN" altLang="en-US" dirty="0"/>
          </a:p>
        </p:txBody>
      </p:sp>
      <p:sp>
        <p:nvSpPr>
          <p:cNvPr id="5" name="灯片编号占位符 4">
            <a:extLst>
              <a:ext uri="{FF2B5EF4-FFF2-40B4-BE49-F238E27FC236}">
                <a16:creationId xmlns:a16="http://schemas.microsoft.com/office/drawing/2014/main" id="{9B7AE2FD-D53A-F845-8D5C-0B2A4AC62F63}"/>
              </a:ext>
            </a:extLst>
          </p:cNvPr>
          <p:cNvSpPr>
            <a:spLocks noGrp="1"/>
          </p:cNvSpPr>
          <p:nvPr>
            <p:ph type="sldNum" sz="quarter" idx="11"/>
          </p:nvPr>
        </p:nvSpPr>
        <p:spPr/>
        <p:txBody>
          <a:bodyPr/>
          <a:lstStyle/>
          <a:p>
            <a:fld id="{59395FB3-9C97-154F-86B2-7E381B951268}" type="slidenum">
              <a:rPr lang="en-US" smtClean="0"/>
              <a:pPr/>
              <a:t>3</a:t>
            </a:fld>
            <a:endParaRPr lang="en-US" dirty="0"/>
          </a:p>
        </p:txBody>
      </p:sp>
      <p:pic>
        <p:nvPicPr>
          <p:cNvPr id="3" name="图片 2">
            <a:extLst>
              <a:ext uri="{FF2B5EF4-FFF2-40B4-BE49-F238E27FC236}">
                <a16:creationId xmlns:a16="http://schemas.microsoft.com/office/drawing/2014/main" id="{0F150F7B-97C5-5840-B836-65F90BA33656}"/>
              </a:ext>
            </a:extLst>
          </p:cNvPr>
          <p:cNvPicPr>
            <a:picLocks noChangeAspect="1"/>
          </p:cNvPicPr>
          <p:nvPr/>
        </p:nvPicPr>
        <p:blipFill>
          <a:blip r:embed="rId3"/>
          <a:stretch>
            <a:fillRect/>
          </a:stretch>
        </p:blipFill>
        <p:spPr>
          <a:xfrm>
            <a:off x="95555" y="1488648"/>
            <a:ext cx="4728621" cy="2174019"/>
          </a:xfrm>
          <a:prstGeom prst="rect">
            <a:avLst/>
          </a:prstGeom>
        </p:spPr>
      </p:pic>
      <p:pic>
        <p:nvPicPr>
          <p:cNvPr id="9" name="图片 8">
            <a:extLst>
              <a:ext uri="{FF2B5EF4-FFF2-40B4-BE49-F238E27FC236}">
                <a16:creationId xmlns:a16="http://schemas.microsoft.com/office/drawing/2014/main" id="{8DFACC3D-6519-F04B-ADDF-F81AD607FC45}"/>
              </a:ext>
            </a:extLst>
          </p:cNvPr>
          <p:cNvPicPr>
            <a:picLocks noChangeAspect="1"/>
          </p:cNvPicPr>
          <p:nvPr/>
        </p:nvPicPr>
        <p:blipFill>
          <a:blip r:embed="rId4"/>
          <a:stretch>
            <a:fillRect/>
          </a:stretch>
        </p:blipFill>
        <p:spPr>
          <a:xfrm>
            <a:off x="4824176" y="699542"/>
            <a:ext cx="4109512" cy="4011910"/>
          </a:xfrm>
          <a:prstGeom prst="rect">
            <a:avLst/>
          </a:prstGeom>
        </p:spPr>
      </p:pic>
    </p:spTree>
    <p:extLst>
      <p:ext uri="{BB962C8B-B14F-4D97-AF65-F5344CB8AC3E}">
        <p14:creationId xmlns:p14="http://schemas.microsoft.com/office/powerpoint/2010/main" val="601333232"/>
      </p:ext>
    </p:extLst>
  </p:cSld>
  <p:clrMapOvr>
    <a:masterClrMapping/>
  </p:clrMapOvr>
  <p:transition spd="slow" advTm="748">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CF7C7-AAC3-BF46-8662-992F2589DEF6}"/>
              </a:ext>
            </a:extLst>
          </p:cNvPr>
          <p:cNvSpPr>
            <a:spLocks noGrp="1"/>
          </p:cNvSpPr>
          <p:nvPr>
            <p:ph type="title"/>
          </p:nvPr>
        </p:nvSpPr>
        <p:spPr>
          <a:xfrm>
            <a:off x="210312" y="201168"/>
            <a:ext cx="4142232" cy="354358"/>
          </a:xfrm>
        </p:spPr>
        <p:txBody>
          <a:bodyPr/>
          <a:lstStyle/>
          <a:p>
            <a:r>
              <a:rPr kumimoji="1" lang="en-US" altLang="zh-CN" dirty="0"/>
              <a:t>Why</a:t>
            </a:r>
            <a:endParaRPr kumimoji="1" lang="zh-CN" altLang="en-US" dirty="0"/>
          </a:p>
        </p:txBody>
      </p:sp>
      <p:sp>
        <p:nvSpPr>
          <p:cNvPr id="5" name="灯片编号占位符 4">
            <a:extLst>
              <a:ext uri="{FF2B5EF4-FFF2-40B4-BE49-F238E27FC236}">
                <a16:creationId xmlns:a16="http://schemas.microsoft.com/office/drawing/2014/main" id="{9B7AE2FD-D53A-F845-8D5C-0B2A4AC62F63}"/>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6" name="矩形 5">
            <a:extLst>
              <a:ext uri="{FF2B5EF4-FFF2-40B4-BE49-F238E27FC236}">
                <a16:creationId xmlns:a16="http://schemas.microsoft.com/office/drawing/2014/main" id="{854F2B98-8B29-AF43-940B-6E1A532382F0}"/>
              </a:ext>
            </a:extLst>
          </p:cNvPr>
          <p:cNvSpPr/>
          <p:nvPr/>
        </p:nvSpPr>
        <p:spPr>
          <a:xfrm>
            <a:off x="1168720" y="1923678"/>
            <a:ext cx="222541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5400" b="1" dirty="0">
                <a:ln/>
                <a:solidFill>
                  <a:schemeClr val="accent3"/>
                </a:solidFill>
              </a:rPr>
              <a:t>2 week</a:t>
            </a:r>
            <a:endParaRPr lang="zh-CN" altLang="en-US" sz="5400" b="1" cap="none" spc="0" dirty="0">
              <a:ln/>
              <a:solidFill>
                <a:schemeClr val="accent3"/>
              </a:solidFill>
              <a:effectLst/>
            </a:endParaRPr>
          </a:p>
        </p:txBody>
      </p:sp>
      <p:sp>
        <p:nvSpPr>
          <p:cNvPr id="8" name="矩形 7">
            <a:extLst>
              <a:ext uri="{FF2B5EF4-FFF2-40B4-BE49-F238E27FC236}">
                <a16:creationId xmlns:a16="http://schemas.microsoft.com/office/drawing/2014/main" id="{65BD9CCE-20AA-2C49-96BB-1132AB10F2EA}"/>
              </a:ext>
            </a:extLst>
          </p:cNvPr>
          <p:cNvSpPr/>
          <p:nvPr/>
        </p:nvSpPr>
        <p:spPr>
          <a:xfrm>
            <a:off x="4460455" y="1923678"/>
            <a:ext cx="413420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5400" b="1" dirty="0">
                <a:ln/>
                <a:solidFill>
                  <a:schemeClr val="accent3"/>
                </a:solidFill>
              </a:rPr>
              <a:t>2000 contacts</a:t>
            </a:r>
            <a:endParaRPr lang="zh-CN" altLang="en-US" sz="5400" b="1" cap="none" spc="0" dirty="0">
              <a:ln/>
              <a:solidFill>
                <a:schemeClr val="accent3"/>
              </a:solidFill>
              <a:effectLst/>
            </a:endParaRPr>
          </a:p>
        </p:txBody>
      </p:sp>
    </p:spTree>
    <p:extLst>
      <p:ext uri="{BB962C8B-B14F-4D97-AF65-F5344CB8AC3E}">
        <p14:creationId xmlns:p14="http://schemas.microsoft.com/office/powerpoint/2010/main" val="36719182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CF7C7-AAC3-BF46-8662-992F2589DEF6}"/>
              </a:ext>
            </a:extLst>
          </p:cNvPr>
          <p:cNvSpPr>
            <a:spLocks noGrp="1"/>
          </p:cNvSpPr>
          <p:nvPr>
            <p:ph type="title"/>
          </p:nvPr>
        </p:nvSpPr>
        <p:spPr>
          <a:xfrm>
            <a:off x="210312" y="201168"/>
            <a:ext cx="4142232" cy="354358"/>
          </a:xfrm>
        </p:spPr>
        <p:txBody>
          <a:bodyPr/>
          <a:lstStyle/>
          <a:p>
            <a:r>
              <a:rPr kumimoji="1" lang="en-US" altLang="zh-CN" dirty="0"/>
              <a:t>We want to</a:t>
            </a:r>
            <a:endParaRPr kumimoji="1" lang="zh-CN" altLang="en-US" dirty="0"/>
          </a:p>
        </p:txBody>
      </p:sp>
      <p:sp>
        <p:nvSpPr>
          <p:cNvPr id="5" name="灯片编号占位符 4">
            <a:extLst>
              <a:ext uri="{FF2B5EF4-FFF2-40B4-BE49-F238E27FC236}">
                <a16:creationId xmlns:a16="http://schemas.microsoft.com/office/drawing/2014/main" id="{9B7AE2FD-D53A-F845-8D5C-0B2A4AC62F63}"/>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4" name="文本框 3">
            <a:extLst>
              <a:ext uri="{FF2B5EF4-FFF2-40B4-BE49-F238E27FC236}">
                <a16:creationId xmlns:a16="http://schemas.microsoft.com/office/drawing/2014/main" id="{7C632127-4983-8E49-AAD4-BCD92EF39E84}"/>
              </a:ext>
            </a:extLst>
          </p:cNvPr>
          <p:cNvSpPr txBox="1"/>
          <p:nvPr/>
        </p:nvSpPr>
        <p:spPr>
          <a:xfrm>
            <a:off x="683568" y="2127689"/>
            <a:ext cx="3441968" cy="461665"/>
          </a:xfrm>
          <a:prstGeom prst="rect">
            <a:avLst/>
          </a:prstGeom>
          <a:noFill/>
        </p:spPr>
        <p:txBody>
          <a:bodyPr wrap="none" rtlCol="0">
            <a:spAutoFit/>
          </a:bodyPr>
          <a:lstStyle/>
          <a:p>
            <a:pPr algn="l"/>
            <a:r>
              <a:rPr kumimoji="1" lang="en-US" altLang="zh-CN" sz="2400" dirty="0">
                <a:solidFill>
                  <a:schemeClr val="tx1"/>
                </a:solidFill>
                <a:latin typeface="IBM Plex Sans" charset="0"/>
                <a:ea typeface="IBM Plex Sans" charset="0"/>
                <a:cs typeface="IBM Plex Sans" charset="0"/>
              </a:rPr>
              <a:t>Help</a:t>
            </a:r>
            <a:r>
              <a:rPr kumimoji="1" lang="zh-CN" altLang="en-US" sz="2400" dirty="0">
                <a:solidFill>
                  <a:schemeClr val="tx1"/>
                </a:solidFill>
                <a:latin typeface="IBM Plex Sans" charset="0"/>
                <a:ea typeface="IBM Plex Sans" charset="0"/>
                <a:cs typeface="IBM Plex Sans" charset="0"/>
              </a:rPr>
              <a:t> </a:t>
            </a:r>
            <a:r>
              <a:rPr kumimoji="1" lang="en-US" altLang="zh-CN" sz="2400" dirty="0">
                <a:solidFill>
                  <a:schemeClr val="tx1"/>
                </a:solidFill>
                <a:latin typeface="IBM Plex Sans" charset="0"/>
                <a:ea typeface="IBM Plex Sans" charset="0"/>
                <a:cs typeface="IBM Plex Sans" charset="0"/>
              </a:rPr>
              <a:t>Tracing</a:t>
            </a:r>
            <a:r>
              <a:rPr kumimoji="1" lang="zh-CN" altLang="en-US" sz="2400" dirty="0">
                <a:solidFill>
                  <a:schemeClr val="tx1"/>
                </a:solidFill>
                <a:latin typeface="IBM Plex Sans" charset="0"/>
                <a:ea typeface="IBM Plex Sans" charset="0"/>
                <a:cs typeface="IBM Plex Sans" charset="0"/>
              </a:rPr>
              <a:t> </a:t>
            </a:r>
            <a:r>
              <a:rPr kumimoji="1" lang="en-US" altLang="zh-CN" sz="2400" dirty="0">
                <a:solidFill>
                  <a:schemeClr val="tx1"/>
                </a:solidFill>
                <a:latin typeface="IBM Plex Sans" charset="0"/>
                <a:ea typeface="IBM Plex Sans" charset="0"/>
                <a:cs typeface="IBM Plex Sans" charset="0"/>
              </a:rPr>
              <a:t>Confirmed</a:t>
            </a:r>
            <a:endParaRPr kumimoji="1" lang="zh-CN" altLang="en-US" sz="2400" dirty="0">
              <a:solidFill>
                <a:schemeClr val="tx1"/>
              </a:solidFill>
              <a:latin typeface="IBM Plex Sans" charset="0"/>
              <a:ea typeface="IBM Plex Sans" charset="0"/>
              <a:cs typeface="IBM Plex Sans" charset="0"/>
            </a:endParaRPr>
          </a:p>
        </p:txBody>
      </p:sp>
      <p:sp>
        <p:nvSpPr>
          <p:cNvPr id="7" name="文本框 6">
            <a:extLst>
              <a:ext uri="{FF2B5EF4-FFF2-40B4-BE49-F238E27FC236}">
                <a16:creationId xmlns:a16="http://schemas.microsoft.com/office/drawing/2014/main" id="{B9A484F7-C0FD-AD43-BFCA-F8F60324A264}"/>
              </a:ext>
            </a:extLst>
          </p:cNvPr>
          <p:cNvSpPr txBox="1"/>
          <p:nvPr/>
        </p:nvSpPr>
        <p:spPr>
          <a:xfrm>
            <a:off x="4716016" y="2127689"/>
            <a:ext cx="3445174" cy="461665"/>
          </a:xfrm>
          <a:prstGeom prst="rect">
            <a:avLst/>
          </a:prstGeom>
          <a:noFill/>
        </p:spPr>
        <p:txBody>
          <a:bodyPr wrap="none" rtlCol="0">
            <a:spAutoFit/>
          </a:bodyPr>
          <a:lstStyle/>
          <a:p>
            <a:pPr algn="l"/>
            <a:r>
              <a:rPr kumimoji="1" lang="en-US" altLang="zh-CN" sz="2400" dirty="0">
                <a:solidFill>
                  <a:schemeClr val="tx1"/>
                </a:solidFill>
                <a:latin typeface="IBM Plex Sans" charset="0"/>
                <a:ea typeface="IBM Plex Sans" charset="0"/>
                <a:cs typeface="IBM Plex Sans" charset="0"/>
              </a:rPr>
              <a:t>Help</a:t>
            </a:r>
            <a:r>
              <a:rPr kumimoji="1" lang="en-US" altLang="zh-CN" sz="2400" dirty="0">
                <a:latin typeface="IBM Plex Sans" charset="0"/>
                <a:ea typeface="IBM Plex Sans" charset="0"/>
                <a:cs typeface="IBM Plex Sans" charset="0"/>
              </a:rPr>
              <a:t> Scientists analysis</a:t>
            </a:r>
            <a:endParaRPr kumimoji="1" lang="zh-CN" altLang="en-US" sz="24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6754101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544D9-C840-DC44-9DDB-00EE4DD14290}"/>
              </a:ext>
            </a:extLst>
          </p:cNvPr>
          <p:cNvSpPr>
            <a:spLocks noGrp="1"/>
          </p:cNvSpPr>
          <p:nvPr>
            <p:ph type="title"/>
          </p:nvPr>
        </p:nvSpPr>
        <p:spPr>
          <a:xfrm>
            <a:off x="210311" y="201168"/>
            <a:ext cx="4793737" cy="282350"/>
          </a:xfrm>
        </p:spPr>
        <p:txBody>
          <a:bodyPr/>
          <a:lstStyle/>
          <a:p>
            <a:r>
              <a:rPr kumimoji="1" lang="en-US" altLang="zh-CN" dirty="0"/>
              <a:t>Help CDC Tracing confirmed cases</a:t>
            </a:r>
            <a:endParaRPr lang="zh-CN" altLang="en-US" dirty="0"/>
          </a:p>
        </p:txBody>
      </p:sp>
      <p:sp>
        <p:nvSpPr>
          <p:cNvPr id="5" name="灯片编号占位符 4">
            <a:extLst>
              <a:ext uri="{FF2B5EF4-FFF2-40B4-BE49-F238E27FC236}">
                <a16:creationId xmlns:a16="http://schemas.microsoft.com/office/drawing/2014/main" id="{D20BA33D-56D0-3949-B797-74996462AF49}"/>
              </a:ext>
            </a:extLst>
          </p:cNvPr>
          <p:cNvSpPr>
            <a:spLocks noGrp="1"/>
          </p:cNvSpPr>
          <p:nvPr>
            <p:ph type="sldNum" sz="quarter" idx="11"/>
          </p:nvPr>
        </p:nvSpPr>
        <p:spPr/>
        <p:txBody>
          <a:bodyPr/>
          <a:lstStyle/>
          <a:p>
            <a:fld id="{59395FB3-9C97-154F-86B2-7E381B951268}" type="slidenum">
              <a:rPr lang="en-US" smtClean="0"/>
              <a:pPr/>
              <a:t>6</a:t>
            </a:fld>
            <a:endParaRPr lang="en-US" dirty="0"/>
          </a:p>
        </p:txBody>
      </p:sp>
      <p:graphicFrame>
        <p:nvGraphicFramePr>
          <p:cNvPr id="6" name="表格 5">
            <a:extLst>
              <a:ext uri="{FF2B5EF4-FFF2-40B4-BE49-F238E27FC236}">
                <a16:creationId xmlns:a16="http://schemas.microsoft.com/office/drawing/2014/main" id="{52044150-CB21-FD4D-A214-09979AAA95C4}"/>
              </a:ext>
            </a:extLst>
          </p:cNvPr>
          <p:cNvGraphicFramePr>
            <a:graphicFrameLocks noGrp="1"/>
          </p:cNvGraphicFramePr>
          <p:nvPr>
            <p:extLst>
              <p:ext uri="{D42A27DB-BD31-4B8C-83A1-F6EECF244321}">
                <p14:modId xmlns:p14="http://schemas.microsoft.com/office/powerpoint/2010/main" val="2154819377"/>
              </p:ext>
            </p:extLst>
          </p:nvPr>
        </p:nvGraphicFramePr>
        <p:xfrm>
          <a:off x="395536" y="1275606"/>
          <a:ext cx="4608513" cy="1854200"/>
        </p:xfrm>
        <a:graphic>
          <a:graphicData uri="http://schemas.openxmlformats.org/drawingml/2006/table">
            <a:tbl>
              <a:tblPr firstRow="1" bandRow="1">
                <a:tableStyleId>{073A0DAA-6AF3-43AB-8588-CEC1D06C72B9}</a:tableStyleId>
              </a:tblPr>
              <a:tblGrid>
                <a:gridCol w="1536171">
                  <a:extLst>
                    <a:ext uri="{9D8B030D-6E8A-4147-A177-3AD203B41FA5}">
                      <a16:colId xmlns:a16="http://schemas.microsoft.com/office/drawing/2014/main" val="1015673921"/>
                    </a:ext>
                  </a:extLst>
                </a:gridCol>
                <a:gridCol w="1536171">
                  <a:extLst>
                    <a:ext uri="{9D8B030D-6E8A-4147-A177-3AD203B41FA5}">
                      <a16:colId xmlns:a16="http://schemas.microsoft.com/office/drawing/2014/main" val="2419281209"/>
                    </a:ext>
                  </a:extLst>
                </a:gridCol>
                <a:gridCol w="1536171">
                  <a:extLst>
                    <a:ext uri="{9D8B030D-6E8A-4147-A177-3AD203B41FA5}">
                      <a16:colId xmlns:a16="http://schemas.microsoft.com/office/drawing/2014/main" val="1199034076"/>
                    </a:ext>
                  </a:extLst>
                </a:gridCol>
              </a:tblGrid>
              <a:tr h="370840">
                <a:tc>
                  <a:txBody>
                    <a:bodyPr/>
                    <a:lstStyle/>
                    <a:p>
                      <a:r>
                        <a:rPr lang="en-US" altLang="zh-CN" dirty="0">
                          <a:solidFill>
                            <a:schemeClr val="tx1"/>
                          </a:solidFill>
                        </a:rPr>
                        <a:t>Some</a:t>
                      </a:r>
                      <a:r>
                        <a:rPr lang="zh-CN" altLang="en-US" dirty="0">
                          <a:solidFill>
                            <a:schemeClr val="tx1"/>
                          </a:solidFill>
                        </a:rPr>
                        <a:t> </a:t>
                      </a:r>
                      <a:r>
                        <a:rPr lang="en-US" altLang="zh-CN" dirty="0">
                          <a:solidFill>
                            <a:schemeClr val="tx1"/>
                          </a:solidFill>
                        </a:rPr>
                        <a:t>One</a:t>
                      </a:r>
                      <a:endParaRPr lang="zh-CN" altLang="en-US" dirty="0">
                        <a:solidFill>
                          <a:schemeClr val="tx1"/>
                        </a:solidFill>
                      </a:endParaRPr>
                    </a:p>
                  </a:txBody>
                  <a:tcPr/>
                </a:tc>
                <a:tc>
                  <a:txBody>
                    <a:bodyPr/>
                    <a:lstStyle/>
                    <a:p>
                      <a:r>
                        <a:rPr lang="en-US" altLang="zh-CN" dirty="0">
                          <a:solidFill>
                            <a:schemeClr val="tx1"/>
                          </a:solidFill>
                        </a:rPr>
                        <a:t>Shopping</a:t>
                      </a:r>
                      <a:r>
                        <a:rPr lang="zh-CN" altLang="en-US" dirty="0">
                          <a:solidFill>
                            <a:schemeClr val="tx1"/>
                          </a:solidFill>
                        </a:rPr>
                        <a:t> </a:t>
                      </a:r>
                      <a:r>
                        <a:rPr lang="en-US" altLang="zh-CN" dirty="0">
                          <a:solidFill>
                            <a:schemeClr val="tx1"/>
                          </a:solidFill>
                        </a:rPr>
                        <a:t>at</a:t>
                      </a:r>
                      <a:endParaRPr lang="zh-CN" altLang="en-US" dirty="0">
                        <a:solidFill>
                          <a:schemeClr val="tx1"/>
                        </a:solidFill>
                      </a:endParaRPr>
                    </a:p>
                  </a:txBody>
                  <a:tcPr/>
                </a:tc>
                <a:tc>
                  <a:txBody>
                    <a:bodyPr/>
                    <a:lstStyle/>
                    <a:p>
                      <a:r>
                        <a:rPr lang="en-US" altLang="zh-CN" dirty="0">
                          <a:solidFill>
                            <a:schemeClr val="tx1"/>
                          </a:solidFill>
                        </a:rPr>
                        <a:t>At</a:t>
                      </a:r>
                      <a:r>
                        <a:rPr lang="zh-CN" altLang="en-US" dirty="0">
                          <a:solidFill>
                            <a:schemeClr val="tx1"/>
                          </a:solidFill>
                        </a:rPr>
                        <a:t> </a:t>
                      </a:r>
                      <a:r>
                        <a:rPr lang="en-US" altLang="zh-CN" dirty="0">
                          <a:solidFill>
                            <a:schemeClr val="tx1"/>
                          </a:solidFill>
                        </a:rPr>
                        <a:t>someday</a:t>
                      </a:r>
                      <a:endParaRPr lang="zh-CN" altLang="en-US" dirty="0">
                        <a:solidFill>
                          <a:schemeClr val="tx1"/>
                        </a:solidFill>
                      </a:endParaRPr>
                    </a:p>
                  </a:txBody>
                  <a:tcPr/>
                </a:tc>
                <a:extLst>
                  <a:ext uri="{0D108BD9-81ED-4DB2-BD59-A6C34878D82A}">
                    <a16:rowId xmlns:a16="http://schemas.microsoft.com/office/drawing/2014/main" val="357364385"/>
                  </a:ext>
                </a:extLst>
              </a:tr>
              <a:tr h="370840">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Market</a:t>
                      </a:r>
                      <a:r>
                        <a:rPr lang="zh-CN" altLang="en-US" dirty="0">
                          <a:solidFill>
                            <a:schemeClr val="tx1"/>
                          </a:solidFill>
                        </a:rPr>
                        <a:t> </a:t>
                      </a:r>
                      <a:r>
                        <a:rPr lang="en-US" altLang="zh-CN" dirty="0">
                          <a:solidFill>
                            <a:schemeClr val="tx1"/>
                          </a:solidFill>
                        </a:rPr>
                        <a:t>A</a:t>
                      </a:r>
                      <a:endParaRPr lang="zh-CN" altLang="en-US" dirty="0">
                        <a:solidFill>
                          <a:schemeClr val="tx1"/>
                        </a:solidFill>
                      </a:endParaRPr>
                    </a:p>
                  </a:txBody>
                  <a:tcPr/>
                </a:tc>
                <a:tc>
                  <a:txBody>
                    <a:bodyPr/>
                    <a:lstStyle/>
                    <a:p>
                      <a:r>
                        <a:rPr lang="en-US" altLang="zh-CN" dirty="0">
                          <a:solidFill>
                            <a:schemeClr val="tx1"/>
                          </a:solidFill>
                        </a:rPr>
                        <a:t>2020-05-01</a:t>
                      </a:r>
                      <a:endParaRPr lang="zh-CN" altLang="en-US" dirty="0">
                        <a:solidFill>
                          <a:schemeClr val="tx1"/>
                        </a:solidFill>
                      </a:endParaRPr>
                    </a:p>
                  </a:txBody>
                  <a:tcPr/>
                </a:tc>
                <a:extLst>
                  <a:ext uri="{0D108BD9-81ED-4DB2-BD59-A6C34878D82A}">
                    <a16:rowId xmlns:a16="http://schemas.microsoft.com/office/drawing/2014/main" val="3569159529"/>
                  </a:ext>
                </a:extLst>
              </a:tr>
              <a:tr h="370840">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Market</a:t>
                      </a:r>
                      <a:r>
                        <a:rPr lang="zh-CN" altLang="en-US" dirty="0">
                          <a:solidFill>
                            <a:schemeClr val="tx1"/>
                          </a:solidFill>
                        </a:rPr>
                        <a:t> </a:t>
                      </a:r>
                      <a:r>
                        <a:rPr lang="en-US" altLang="zh-CN" dirty="0">
                          <a:solidFill>
                            <a:schemeClr val="tx1"/>
                          </a:solidFill>
                        </a:rPr>
                        <a:t>B</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2020-05-02</a:t>
                      </a:r>
                      <a:endParaRPr lang="zh-CN" altLang="en-US" dirty="0">
                        <a:solidFill>
                          <a:schemeClr val="tx1"/>
                        </a:solidFill>
                      </a:endParaRPr>
                    </a:p>
                  </a:txBody>
                  <a:tcPr/>
                </a:tc>
                <a:extLst>
                  <a:ext uri="{0D108BD9-81ED-4DB2-BD59-A6C34878D82A}">
                    <a16:rowId xmlns:a16="http://schemas.microsoft.com/office/drawing/2014/main" val="1681446594"/>
                  </a:ext>
                </a:extLst>
              </a:tr>
              <a:tr h="370840">
                <a:tc>
                  <a:txBody>
                    <a:bodyPr/>
                    <a:lstStyle/>
                    <a:p>
                      <a:r>
                        <a:rPr lang="en-US" altLang="zh-CN" dirty="0">
                          <a:solidFill>
                            <a:schemeClr val="tx1"/>
                          </a:solidFill>
                        </a:rPr>
                        <a:t>105-10-6182</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Market</a:t>
                      </a:r>
                      <a:r>
                        <a:rPr lang="zh-CN" altLang="en-US" dirty="0">
                          <a:solidFill>
                            <a:schemeClr val="tx1"/>
                          </a:solidFill>
                        </a:rPr>
                        <a:t> </a:t>
                      </a:r>
                      <a:r>
                        <a:rPr lang="en-US" altLang="zh-CN" dirty="0">
                          <a:solidFill>
                            <a:schemeClr val="tx1"/>
                          </a:solidFill>
                        </a:rPr>
                        <a:t>B</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2020-05-02</a:t>
                      </a:r>
                      <a:endParaRPr lang="zh-CN" altLang="en-US" dirty="0">
                        <a:solidFill>
                          <a:schemeClr val="tx1"/>
                        </a:solidFill>
                      </a:endParaRPr>
                    </a:p>
                  </a:txBody>
                  <a:tcPr/>
                </a:tc>
                <a:extLst>
                  <a:ext uri="{0D108BD9-81ED-4DB2-BD59-A6C34878D82A}">
                    <a16:rowId xmlns:a16="http://schemas.microsoft.com/office/drawing/2014/main" val="163680881"/>
                  </a:ext>
                </a:extLst>
              </a:tr>
              <a:tr h="370840">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Market C</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2020-05-12</a:t>
                      </a:r>
                      <a:endParaRPr lang="zh-CN" altLang="en-US" dirty="0">
                        <a:solidFill>
                          <a:schemeClr val="tx1"/>
                        </a:solidFill>
                      </a:endParaRPr>
                    </a:p>
                  </a:txBody>
                  <a:tcPr/>
                </a:tc>
                <a:extLst>
                  <a:ext uri="{0D108BD9-81ED-4DB2-BD59-A6C34878D82A}">
                    <a16:rowId xmlns:a16="http://schemas.microsoft.com/office/drawing/2014/main" val="3302544484"/>
                  </a:ext>
                </a:extLst>
              </a:tr>
            </a:tbl>
          </a:graphicData>
        </a:graphic>
      </p:graphicFrame>
      <p:pic>
        <p:nvPicPr>
          <p:cNvPr id="7" name="图形 6" descr="商店">
            <a:extLst>
              <a:ext uri="{FF2B5EF4-FFF2-40B4-BE49-F238E27FC236}">
                <a16:creationId xmlns:a16="http://schemas.microsoft.com/office/drawing/2014/main" id="{FFF8BCCA-3ED7-8D49-AD1F-796A1EB6FD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5816" y="701656"/>
            <a:ext cx="348218" cy="348217"/>
          </a:xfrm>
          <a:prstGeom prst="rect">
            <a:avLst/>
          </a:prstGeom>
        </p:spPr>
      </p:pic>
      <p:grpSp>
        <p:nvGrpSpPr>
          <p:cNvPr id="10" name="组合 9">
            <a:extLst>
              <a:ext uri="{FF2B5EF4-FFF2-40B4-BE49-F238E27FC236}">
                <a16:creationId xmlns:a16="http://schemas.microsoft.com/office/drawing/2014/main" id="{40CB9298-834F-0746-83AD-BFFA408F6A1B}"/>
              </a:ext>
            </a:extLst>
          </p:cNvPr>
          <p:cNvGrpSpPr/>
          <p:nvPr/>
        </p:nvGrpSpPr>
        <p:grpSpPr>
          <a:xfrm>
            <a:off x="1043608" y="699956"/>
            <a:ext cx="337030" cy="339452"/>
            <a:chOff x="2195736" y="701656"/>
            <a:chExt cx="337030" cy="339452"/>
          </a:xfrm>
          <a:solidFill>
            <a:schemeClr val="accent2"/>
          </a:solidFill>
        </p:grpSpPr>
        <p:pic>
          <p:nvPicPr>
            <p:cNvPr id="8" name="图形 7" descr="女性形象">
              <a:extLst>
                <a:ext uri="{FF2B5EF4-FFF2-40B4-BE49-F238E27FC236}">
                  <a16:creationId xmlns:a16="http://schemas.microsoft.com/office/drawing/2014/main" id="{6B5DCD1D-9220-F941-9965-2C11015734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5736" y="701656"/>
              <a:ext cx="337030" cy="337030"/>
            </a:xfrm>
            <a:prstGeom prst="rect">
              <a:avLst/>
            </a:prstGeom>
          </p:spPr>
        </p:pic>
        <p:sp>
          <p:nvSpPr>
            <p:cNvPr id="9" name="文本框 8">
              <a:extLst>
                <a:ext uri="{FF2B5EF4-FFF2-40B4-BE49-F238E27FC236}">
                  <a16:creationId xmlns:a16="http://schemas.microsoft.com/office/drawing/2014/main" id="{780E34AD-E7F2-EA41-9275-0200D34F5743}"/>
                </a:ext>
              </a:extLst>
            </p:cNvPr>
            <p:cNvSpPr txBox="1"/>
            <p:nvPr/>
          </p:nvSpPr>
          <p:spPr>
            <a:xfrm>
              <a:off x="2236590" y="841053"/>
              <a:ext cx="242374" cy="200055"/>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A</a:t>
              </a:r>
              <a:endParaRPr kumimoji="1" lang="zh-CN" altLang="en-US" sz="700" dirty="0">
                <a:solidFill>
                  <a:schemeClr val="bg1"/>
                </a:solidFill>
                <a:latin typeface="IBM Plex Sans" charset="0"/>
                <a:ea typeface="IBM Plex Sans" charset="0"/>
                <a:cs typeface="IBM Plex Sans" charset="0"/>
              </a:endParaRPr>
            </a:p>
          </p:txBody>
        </p:sp>
      </p:grpSp>
      <p:grpSp>
        <p:nvGrpSpPr>
          <p:cNvPr id="11" name="组合 10">
            <a:extLst>
              <a:ext uri="{FF2B5EF4-FFF2-40B4-BE49-F238E27FC236}">
                <a16:creationId xmlns:a16="http://schemas.microsoft.com/office/drawing/2014/main" id="{2A7A9396-1EB0-CC4A-A8F7-DB7A96123097}"/>
              </a:ext>
            </a:extLst>
          </p:cNvPr>
          <p:cNvGrpSpPr/>
          <p:nvPr/>
        </p:nvGrpSpPr>
        <p:grpSpPr>
          <a:xfrm>
            <a:off x="5346931" y="563952"/>
            <a:ext cx="3399692" cy="2535828"/>
            <a:chOff x="5760746" y="0"/>
            <a:chExt cx="3399692" cy="2535828"/>
          </a:xfrm>
        </p:grpSpPr>
        <p:pic>
          <p:nvPicPr>
            <p:cNvPr id="12" name="图片 11">
              <a:extLst>
                <a:ext uri="{FF2B5EF4-FFF2-40B4-BE49-F238E27FC236}">
                  <a16:creationId xmlns:a16="http://schemas.microsoft.com/office/drawing/2014/main" id="{2EACB082-DAC0-6A46-B682-EF8A9E052B72}"/>
                </a:ext>
              </a:extLst>
            </p:cNvPr>
            <p:cNvPicPr>
              <a:picLocks noChangeAspect="1"/>
            </p:cNvPicPr>
            <p:nvPr/>
          </p:nvPicPr>
          <p:blipFill rotWithShape="1">
            <a:blip r:embed="rId7"/>
            <a:srcRect t="11640" b="39058"/>
            <a:stretch/>
          </p:blipFill>
          <p:spPr>
            <a:xfrm>
              <a:off x="5760746" y="0"/>
              <a:ext cx="3399692" cy="2535828"/>
            </a:xfrm>
            <a:prstGeom prst="rect">
              <a:avLst/>
            </a:prstGeom>
            <a:ln>
              <a:solidFill>
                <a:schemeClr val="accent2"/>
              </a:solidFill>
            </a:ln>
          </p:spPr>
        </p:pic>
        <p:grpSp>
          <p:nvGrpSpPr>
            <p:cNvPr id="13" name="组合 12">
              <a:extLst>
                <a:ext uri="{FF2B5EF4-FFF2-40B4-BE49-F238E27FC236}">
                  <a16:creationId xmlns:a16="http://schemas.microsoft.com/office/drawing/2014/main" id="{8E9CCF11-B157-6240-B0FC-1FCC18F3B618}"/>
                </a:ext>
              </a:extLst>
            </p:cNvPr>
            <p:cNvGrpSpPr/>
            <p:nvPr/>
          </p:nvGrpSpPr>
          <p:grpSpPr>
            <a:xfrm>
              <a:off x="6496804" y="847874"/>
              <a:ext cx="792000" cy="791285"/>
              <a:chOff x="6480366" y="1446570"/>
              <a:chExt cx="792000" cy="791285"/>
            </a:xfrm>
          </p:grpSpPr>
          <p:grpSp>
            <p:nvGrpSpPr>
              <p:cNvPr id="29" name="组合 28">
                <a:extLst>
                  <a:ext uri="{FF2B5EF4-FFF2-40B4-BE49-F238E27FC236}">
                    <a16:creationId xmlns:a16="http://schemas.microsoft.com/office/drawing/2014/main" id="{E2F45841-93CA-5741-9056-B34800F3E1E1}"/>
                  </a:ext>
                </a:extLst>
              </p:cNvPr>
              <p:cNvGrpSpPr/>
              <p:nvPr/>
            </p:nvGrpSpPr>
            <p:grpSpPr>
              <a:xfrm>
                <a:off x="6696366" y="1659625"/>
                <a:ext cx="360000" cy="365174"/>
                <a:chOff x="1237295" y="525423"/>
                <a:chExt cx="383986" cy="389504"/>
              </a:xfrm>
            </p:grpSpPr>
            <p:pic>
              <p:nvPicPr>
                <p:cNvPr id="31" name="图形 30" descr="女性形象">
                  <a:extLst>
                    <a:ext uri="{FF2B5EF4-FFF2-40B4-BE49-F238E27FC236}">
                      <a16:creationId xmlns:a16="http://schemas.microsoft.com/office/drawing/2014/main" id="{4956415F-8F72-184D-956A-7A79406A09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37295" y="525423"/>
                  <a:ext cx="383986" cy="383985"/>
                </a:xfrm>
                <a:prstGeom prst="rect">
                  <a:avLst/>
                </a:prstGeom>
              </p:spPr>
            </p:pic>
            <p:sp>
              <p:nvSpPr>
                <p:cNvPr id="32" name="文本框 31">
                  <a:extLst>
                    <a:ext uri="{FF2B5EF4-FFF2-40B4-BE49-F238E27FC236}">
                      <a16:creationId xmlns:a16="http://schemas.microsoft.com/office/drawing/2014/main" id="{5183875A-3D87-B544-8A25-B85FA3DF115E}"/>
                    </a:ext>
                  </a:extLst>
                </p:cNvPr>
                <p:cNvSpPr txBox="1"/>
                <p:nvPr/>
              </p:nvSpPr>
              <p:spPr>
                <a:xfrm>
                  <a:off x="1295750" y="685129"/>
                  <a:ext cx="26707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A</a:t>
                  </a:r>
                  <a:endParaRPr kumimoji="1" lang="zh-CN" altLang="en-US" sz="800" dirty="0">
                    <a:solidFill>
                      <a:schemeClr val="bg1"/>
                    </a:solidFill>
                    <a:latin typeface="IBM Plex Sans" charset="0"/>
                    <a:ea typeface="IBM Plex Sans" charset="0"/>
                    <a:cs typeface="IBM Plex Sans" charset="0"/>
                  </a:endParaRPr>
                </a:p>
              </p:txBody>
            </p:sp>
          </p:grpSp>
          <p:sp>
            <p:nvSpPr>
              <p:cNvPr id="30" name="椭圆 29">
                <a:extLst>
                  <a:ext uri="{FF2B5EF4-FFF2-40B4-BE49-F238E27FC236}">
                    <a16:creationId xmlns:a16="http://schemas.microsoft.com/office/drawing/2014/main" id="{ABBFAC69-4CC7-1C42-A3FC-F3781C490F82}"/>
                  </a:ext>
                </a:extLst>
              </p:cNvPr>
              <p:cNvSpPr>
                <a:spLocks noChangeAspect="1"/>
              </p:cNvSpPr>
              <p:nvPr/>
            </p:nvSpPr>
            <p:spPr bwMode="auto">
              <a:xfrm>
                <a:off x="6480366" y="1446570"/>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14" name="组合 13">
              <a:extLst>
                <a:ext uri="{FF2B5EF4-FFF2-40B4-BE49-F238E27FC236}">
                  <a16:creationId xmlns:a16="http://schemas.microsoft.com/office/drawing/2014/main" id="{EFB76E14-433B-7848-BCDA-2576245712DD}"/>
                </a:ext>
              </a:extLst>
            </p:cNvPr>
            <p:cNvGrpSpPr/>
            <p:nvPr/>
          </p:nvGrpSpPr>
          <p:grpSpPr>
            <a:xfrm>
              <a:off x="6956216" y="494667"/>
              <a:ext cx="792000" cy="791285"/>
              <a:chOff x="6939778" y="1093363"/>
              <a:chExt cx="792000" cy="791285"/>
            </a:xfrm>
          </p:grpSpPr>
          <p:grpSp>
            <p:nvGrpSpPr>
              <p:cNvPr id="25" name="组合 24">
                <a:extLst>
                  <a:ext uri="{FF2B5EF4-FFF2-40B4-BE49-F238E27FC236}">
                    <a16:creationId xmlns:a16="http://schemas.microsoft.com/office/drawing/2014/main" id="{4A925C42-0B64-1A4F-AB4D-F64888757262}"/>
                  </a:ext>
                </a:extLst>
              </p:cNvPr>
              <p:cNvGrpSpPr/>
              <p:nvPr/>
            </p:nvGrpSpPr>
            <p:grpSpPr>
              <a:xfrm>
                <a:off x="7155778" y="1306418"/>
                <a:ext cx="360000" cy="365174"/>
                <a:chOff x="1237295" y="525423"/>
                <a:chExt cx="383986" cy="389504"/>
              </a:xfrm>
            </p:grpSpPr>
            <p:pic>
              <p:nvPicPr>
                <p:cNvPr id="27" name="图形 26" descr="女性形象">
                  <a:extLst>
                    <a:ext uri="{FF2B5EF4-FFF2-40B4-BE49-F238E27FC236}">
                      <a16:creationId xmlns:a16="http://schemas.microsoft.com/office/drawing/2014/main" id="{F21F2982-C75F-274A-97DC-B33FF87EAD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28" name="文本框 27">
                  <a:extLst>
                    <a:ext uri="{FF2B5EF4-FFF2-40B4-BE49-F238E27FC236}">
                      <a16:creationId xmlns:a16="http://schemas.microsoft.com/office/drawing/2014/main" id="{707DF3AB-DB91-F14E-A85C-417848F68BAD}"/>
                    </a:ext>
                  </a:extLst>
                </p:cNvPr>
                <p:cNvSpPr txBox="1"/>
                <p:nvPr/>
              </p:nvSpPr>
              <p:spPr>
                <a:xfrm>
                  <a:off x="1294897" y="685129"/>
                  <a:ext cx="268782"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B</a:t>
                  </a:r>
                  <a:endParaRPr kumimoji="1" lang="zh-CN" altLang="en-US" sz="800" dirty="0">
                    <a:solidFill>
                      <a:schemeClr val="bg1"/>
                    </a:solidFill>
                    <a:latin typeface="IBM Plex Sans" charset="0"/>
                    <a:ea typeface="IBM Plex Sans" charset="0"/>
                    <a:cs typeface="IBM Plex Sans" charset="0"/>
                  </a:endParaRPr>
                </a:p>
              </p:txBody>
            </p:sp>
          </p:grpSp>
          <p:sp>
            <p:nvSpPr>
              <p:cNvPr id="26" name="椭圆 25">
                <a:extLst>
                  <a:ext uri="{FF2B5EF4-FFF2-40B4-BE49-F238E27FC236}">
                    <a16:creationId xmlns:a16="http://schemas.microsoft.com/office/drawing/2014/main" id="{DC559BAC-9F9E-EC4F-877D-DA2D5DD02364}"/>
                  </a:ext>
                </a:extLst>
              </p:cNvPr>
              <p:cNvSpPr>
                <a:spLocks noChangeAspect="1"/>
              </p:cNvSpPr>
              <p:nvPr/>
            </p:nvSpPr>
            <p:spPr bwMode="auto">
              <a:xfrm>
                <a:off x="6939778" y="1093363"/>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15" name="组合 14">
              <a:extLst>
                <a:ext uri="{FF2B5EF4-FFF2-40B4-BE49-F238E27FC236}">
                  <a16:creationId xmlns:a16="http://schemas.microsoft.com/office/drawing/2014/main" id="{0C107217-9ABF-F140-BC3E-A88B05CC5E49}"/>
                </a:ext>
              </a:extLst>
            </p:cNvPr>
            <p:cNvGrpSpPr/>
            <p:nvPr/>
          </p:nvGrpSpPr>
          <p:grpSpPr>
            <a:xfrm>
              <a:off x="6958863" y="1225273"/>
              <a:ext cx="792000" cy="791285"/>
              <a:chOff x="6942425" y="1823969"/>
              <a:chExt cx="792000" cy="791285"/>
            </a:xfrm>
          </p:grpSpPr>
          <p:grpSp>
            <p:nvGrpSpPr>
              <p:cNvPr id="21" name="组合 20">
                <a:extLst>
                  <a:ext uri="{FF2B5EF4-FFF2-40B4-BE49-F238E27FC236}">
                    <a16:creationId xmlns:a16="http://schemas.microsoft.com/office/drawing/2014/main" id="{F1389902-8AFD-4C4B-9C49-22BE3448A77C}"/>
                  </a:ext>
                </a:extLst>
              </p:cNvPr>
              <p:cNvGrpSpPr/>
              <p:nvPr/>
            </p:nvGrpSpPr>
            <p:grpSpPr>
              <a:xfrm>
                <a:off x="7158425" y="2038829"/>
                <a:ext cx="360000" cy="361564"/>
                <a:chOff x="1237295" y="525423"/>
                <a:chExt cx="383986" cy="385653"/>
              </a:xfrm>
            </p:grpSpPr>
            <p:pic>
              <p:nvPicPr>
                <p:cNvPr id="23" name="图形 22" descr="女性形象">
                  <a:extLst>
                    <a:ext uri="{FF2B5EF4-FFF2-40B4-BE49-F238E27FC236}">
                      <a16:creationId xmlns:a16="http://schemas.microsoft.com/office/drawing/2014/main" id="{CC7C3051-57F7-4C40-8D31-4EF7512A79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24" name="文本框 23">
                  <a:extLst>
                    <a:ext uri="{FF2B5EF4-FFF2-40B4-BE49-F238E27FC236}">
                      <a16:creationId xmlns:a16="http://schemas.microsoft.com/office/drawing/2014/main" id="{BB9D7565-3D2B-1742-B4FE-1A03912B3DFA}"/>
                    </a:ext>
                  </a:extLst>
                </p:cNvPr>
                <p:cNvSpPr txBox="1"/>
                <p:nvPr/>
              </p:nvSpPr>
              <p:spPr>
                <a:xfrm>
                  <a:off x="1296606" y="681278"/>
                  <a:ext cx="26536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C</a:t>
                  </a:r>
                  <a:endParaRPr kumimoji="1" lang="zh-CN" altLang="en-US" sz="800" dirty="0">
                    <a:solidFill>
                      <a:schemeClr val="bg1"/>
                    </a:solidFill>
                    <a:latin typeface="IBM Plex Sans" charset="0"/>
                    <a:ea typeface="IBM Plex Sans" charset="0"/>
                    <a:cs typeface="IBM Plex Sans" charset="0"/>
                  </a:endParaRPr>
                </a:p>
              </p:txBody>
            </p:sp>
          </p:grpSp>
          <p:sp>
            <p:nvSpPr>
              <p:cNvPr id="22" name="椭圆 21">
                <a:extLst>
                  <a:ext uri="{FF2B5EF4-FFF2-40B4-BE49-F238E27FC236}">
                    <a16:creationId xmlns:a16="http://schemas.microsoft.com/office/drawing/2014/main" id="{094CF2CC-88FB-6046-BE05-5E2C095BE4A0}"/>
                  </a:ext>
                </a:extLst>
              </p:cNvPr>
              <p:cNvSpPr>
                <a:spLocks noChangeAspect="1"/>
              </p:cNvSpPr>
              <p:nvPr/>
            </p:nvSpPr>
            <p:spPr bwMode="auto">
              <a:xfrm>
                <a:off x="6942425" y="1823969"/>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16" name="组合 15">
              <a:extLst>
                <a:ext uri="{FF2B5EF4-FFF2-40B4-BE49-F238E27FC236}">
                  <a16:creationId xmlns:a16="http://schemas.microsoft.com/office/drawing/2014/main" id="{BA3B1BB0-3089-7B45-AFEB-E86E04FD7B4D}"/>
                </a:ext>
              </a:extLst>
            </p:cNvPr>
            <p:cNvGrpSpPr/>
            <p:nvPr/>
          </p:nvGrpSpPr>
          <p:grpSpPr>
            <a:xfrm>
              <a:off x="6324037" y="1407859"/>
              <a:ext cx="792000" cy="791285"/>
              <a:chOff x="6535406" y="2534898"/>
              <a:chExt cx="792000" cy="791285"/>
            </a:xfrm>
          </p:grpSpPr>
          <p:grpSp>
            <p:nvGrpSpPr>
              <p:cNvPr id="17" name="组合 16">
                <a:extLst>
                  <a:ext uri="{FF2B5EF4-FFF2-40B4-BE49-F238E27FC236}">
                    <a16:creationId xmlns:a16="http://schemas.microsoft.com/office/drawing/2014/main" id="{461E5096-5EBA-9640-9006-9B6E9CF08B9D}"/>
                  </a:ext>
                </a:extLst>
              </p:cNvPr>
              <p:cNvGrpSpPr/>
              <p:nvPr/>
            </p:nvGrpSpPr>
            <p:grpSpPr>
              <a:xfrm>
                <a:off x="6751406" y="2749758"/>
                <a:ext cx="360000" cy="361564"/>
                <a:chOff x="1237295" y="525423"/>
                <a:chExt cx="383986" cy="385653"/>
              </a:xfrm>
            </p:grpSpPr>
            <p:pic>
              <p:nvPicPr>
                <p:cNvPr id="19" name="图形 18" descr="女性形象">
                  <a:extLst>
                    <a:ext uri="{FF2B5EF4-FFF2-40B4-BE49-F238E27FC236}">
                      <a16:creationId xmlns:a16="http://schemas.microsoft.com/office/drawing/2014/main" id="{C29A425F-DB50-5749-A3F7-99C7FBCB25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20" name="文本框 19">
                  <a:extLst>
                    <a:ext uri="{FF2B5EF4-FFF2-40B4-BE49-F238E27FC236}">
                      <a16:creationId xmlns:a16="http://schemas.microsoft.com/office/drawing/2014/main" id="{B186218F-2B85-194B-ACAE-6849DCAF9131}"/>
                    </a:ext>
                  </a:extLst>
                </p:cNvPr>
                <p:cNvSpPr txBox="1"/>
                <p:nvPr/>
              </p:nvSpPr>
              <p:spPr>
                <a:xfrm>
                  <a:off x="1294042" y="681278"/>
                  <a:ext cx="27049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D</a:t>
                  </a:r>
                  <a:endParaRPr kumimoji="1" lang="zh-CN" altLang="en-US" sz="800" dirty="0">
                    <a:solidFill>
                      <a:schemeClr val="bg1"/>
                    </a:solidFill>
                    <a:latin typeface="IBM Plex Sans" charset="0"/>
                    <a:ea typeface="IBM Plex Sans" charset="0"/>
                    <a:cs typeface="IBM Plex Sans" charset="0"/>
                  </a:endParaRPr>
                </a:p>
              </p:txBody>
            </p:sp>
          </p:grpSp>
          <p:sp>
            <p:nvSpPr>
              <p:cNvPr id="18" name="椭圆 17">
                <a:extLst>
                  <a:ext uri="{FF2B5EF4-FFF2-40B4-BE49-F238E27FC236}">
                    <a16:creationId xmlns:a16="http://schemas.microsoft.com/office/drawing/2014/main" id="{9FE4B75F-4A5B-B64A-AE85-F6EBE2F4632B}"/>
                  </a:ext>
                </a:extLst>
              </p:cNvPr>
              <p:cNvSpPr>
                <a:spLocks noChangeAspect="1"/>
              </p:cNvSpPr>
              <p:nvPr/>
            </p:nvSpPr>
            <p:spPr bwMode="auto">
              <a:xfrm>
                <a:off x="6535406" y="2534898"/>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pic>
        <p:nvPicPr>
          <p:cNvPr id="33" name="图形 32" descr="商店">
            <a:extLst>
              <a:ext uri="{FF2B5EF4-FFF2-40B4-BE49-F238E27FC236}">
                <a16:creationId xmlns:a16="http://schemas.microsoft.com/office/drawing/2014/main" id="{2A60DFEF-D58E-7D4B-8A6B-FF29E0DD8C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5816" y="701656"/>
            <a:ext cx="348218" cy="348217"/>
          </a:xfrm>
          <a:prstGeom prst="rect">
            <a:avLst/>
          </a:prstGeom>
        </p:spPr>
      </p:pic>
      <p:pic>
        <p:nvPicPr>
          <p:cNvPr id="34" name="图形 33" descr="商店">
            <a:extLst>
              <a:ext uri="{FF2B5EF4-FFF2-40B4-BE49-F238E27FC236}">
                <a16:creationId xmlns:a16="http://schemas.microsoft.com/office/drawing/2014/main" id="{08A46BA0-9867-5047-99B7-66C62AB47D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7422" y="709251"/>
            <a:ext cx="348218" cy="348217"/>
          </a:xfrm>
          <a:prstGeom prst="rect">
            <a:avLst/>
          </a:prstGeom>
        </p:spPr>
      </p:pic>
      <p:pic>
        <p:nvPicPr>
          <p:cNvPr id="35" name="图形 34" descr="商店">
            <a:extLst>
              <a:ext uri="{FF2B5EF4-FFF2-40B4-BE49-F238E27FC236}">
                <a16:creationId xmlns:a16="http://schemas.microsoft.com/office/drawing/2014/main" id="{81287D37-4051-D945-A80B-58C7D7365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1773" y="719716"/>
            <a:ext cx="348218" cy="348217"/>
          </a:xfrm>
          <a:prstGeom prst="rect">
            <a:avLst/>
          </a:prstGeom>
        </p:spPr>
      </p:pic>
      <p:grpSp>
        <p:nvGrpSpPr>
          <p:cNvPr id="36" name="组合 35">
            <a:extLst>
              <a:ext uri="{FF2B5EF4-FFF2-40B4-BE49-F238E27FC236}">
                <a16:creationId xmlns:a16="http://schemas.microsoft.com/office/drawing/2014/main" id="{0C05EE37-DD71-8048-87DC-28B0686D7DBC}"/>
              </a:ext>
            </a:extLst>
          </p:cNvPr>
          <p:cNvGrpSpPr/>
          <p:nvPr/>
        </p:nvGrpSpPr>
        <p:grpSpPr>
          <a:xfrm>
            <a:off x="1642682" y="697534"/>
            <a:ext cx="337030" cy="339452"/>
            <a:chOff x="2195736" y="701656"/>
            <a:chExt cx="337030" cy="339452"/>
          </a:xfrm>
          <a:solidFill>
            <a:schemeClr val="accent2"/>
          </a:solidFill>
        </p:grpSpPr>
        <p:pic>
          <p:nvPicPr>
            <p:cNvPr id="37" name="图形 36" descr="女性形象">
              <a:extLst>
                <a:ext uri="{FF2B5EF4-FFF2-40B4-BE49-F238E27FC236}">
                  <a16:creationId xmlns:a16="http://schemas.microsoft.com/office/drawing/2014/main" id="{145A1227-9A64-4644-B95E-9462E26BFC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5736" y="701656"/>
              <a:ext cx="337030" cy="337030"/>
            </a:xfrm>
            <a:prstGeom prst="rect">
              <a:avLst/>
            </a:prstGeom>
          </p:spPr>
        </p:pic>
        <p:sp>
          <p:nvSpPr>
            <p:cNvPr id="38" name="文本框 37">
              <a:extLst>
                <a:ext uri="{FF2B5EF4-FFF2-40B4-BE49-F238E27FC236}">
                  <a16:creationId xmlns:a16="http://schemas.microsoft.com/office/drawing/2014/main" id="{AB4D6165-5EFE-FC40-88E8-D0A4A867AE3F}"/>
                </a:ext>
              </a:extLst>
            </p:cNvPr>
            <p:cNvSpPr txBox="1"/>
            <p:nvPr/>
          </p:nvSpPr>
          <p:spPr>
            <a:xfrm>
              <a:off x="2236590" y="841053"/>
              <a:ext cx="242374" cy="200055"/>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379177168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544D9-C840-DC44-9DDB-00EE4DD14290}"/>
              </a:ext>
            </a:extLst>
          </p:cNvPr>
          <p:cNvSpPr>
            <a:spLocks noGrp="1"/>
          </p:cNvSpPr>
          <p:nvPr>
            <p:ph type="title"/>
          </p:nvPr>
        </p:nvSpPr>
        <p:spPr>
          <a:xfrm>
            <a:off x="210311" y="201168"/>
            <a:ext cx="4793737" cy="282350"/>
          </a:xfrm>
        </p:spPr>
        <p:txBody>
          <a:bodyPr/>
          <a:lstStyle/>
          <a:p>
            <a:r>
              <a:rPr kumimoji="1" lang="en-US" altLang="zh-CN" dirty="0"/>
              <a:t>Help CDC Tracing confirmed cases</a:t>
            </a:r>
            <a:endParaRPr lang="zh-CN" altLang="en-US" dirty="0"/>
          </a:p>
        </p:txBody>
      </p:sp>
      <p:sp>
        <p:nvSpPr>
          <p:cNvPr id="5" name="灯片编号占位符 4">
            <a:extLst>
              <a:ext uri="{FF2B5EF4-FFF2-40B4-BE49-F238E27FC236}">
                <a16:creationId xmlns:a16="http://schemas.microsoft.com/office/drawing/2014/main" id="{D20BA33D-56D0-3949-B797-74996462AF49}"/>
              </a:ext>
            </a:extLst>
          </p:cNvPr>
          <p:cNvSpPr>
            <a:spLocks noGrp="1"/>
          </p:cNvSpPr>
          <p:nvPr>
            <p:ph type="sldNum" sz="quarter" idx="11"/>
          </p:nvPr>
        </p:nvSpPr>
        <p:spPr/>
        <p:txBody>
          <a:bodyPr/>
          <a:lstStyle/>
          <a:p>
            <a:fld id="{59395FB3-9C97-154F-86B2-7E381B951268}" type="slidenum">
              <a:rPr lang="en-US" smtClean="0"/>
              <a:pPr/>
              <a:t>7</a:t>
            </a:fld>
            <a:endParaRPr lang="en-US" dirty="0"/>
          </a:p>
        </p:txBody>
      </p:sp>
      <p:graphicFrame>
        <p:nvGraphicFramePr>
          <p:cNvPr id="6" name="表格 5">
            <a:extLst>
              <a:ext uri="{FF2B5EF4-FFF2-40B4-BE49-F238E27FC236}">
                <a16:creationId xmlns:a16="http://schemas.microsoft.com/office/drawing/2014/main" id="{52044150-CB21-FD4D-A214-09979AAA95C4}"/>
              </a:ext>
            </a:extLst>
          </p:cNvPr>
          <p:cNvGraphicFramePr>
            <a:graphicFrameLocks noGrp="1"/>
          </p:cNvGraphicFramePr>
          <p:nvPr/>
        </p:nvGraphicFramePr>
        <p:xfrm>
          <a:off x="395536" y="1275606"/>
          <a:ext cx="4608513" cy="1854200"/>
        </p:xfrm>
        <a:graphic>
          <a:graphicData uri="http://schemas.openxmlformats.org/drawingml/2006/table">
            <a:tbl>
              <a:tblPr firstRow="1" bandRow="1">
                <a:tableStyleId>{073A0DAA-6AF3-43AB-8588-CEC1D06C72B9}</a:tableStyleId>
              </a:tblPr>
              <a:tblGrid>
                <a:gridCol w="1536171">
                  <a:extLst>
                    <a:ext uri="{9D8B030D-6E8A-4147-A177-3AD203B41FA5}">
                      <a16:colId xmlns:a16="http://schemas.microsoft.com/office/drawing/2014/main" val="1015673921"/>
                    </a:ext>
                  </a:extLst>
                </a:gridCol>
                <a:gridCol w="1536171">
                  <a:extLst>
                    <a:ext uri="{9D8B030D-6E8A-4147-A177-3AD203B41FA5}">
                      <a16:colId xmlns:a16="http://schemas.microsoft.com/office/drawing/2014/main" val="2419281209"/>
                    </a:ext>
                  </a:extLst>
                </a:gridCol>
                <a:gridCol w="1536171">
                  <a:extLst>
                    <a:ext uri="{9D8B030D-6E8A-4147-A177-3AD203B41FA5}">
                      <a16:colId xmlns:a16="http://schemas.microsoft.com/office/drawing/2014/main" val="1199034076"/>
                    </a:ext>
                  </a:extLst>
                </a:gridCol>
              </a:tblGrid>
              <a:tr h="370840">
                <a:tc>
                  <a:txBody>
                    <a:bodyPr/>
                    <a:lstStyle/>
                    <a:p>
                      <a:r>
                        <a:rPr lang="en-US" altLang="zh-CN" dirty="0">
                          <a:solidFill>
                            <a:schemeClr val="tx1"/>
                          </a:solidFill>
                        </a:rPr>
                        <a:t>Some</a:t>
                      </a:r>
                      <a:r>
                        <a:rPr lang="zh-CN" altLang="en-US" dirty="0">
                          <a:solidFill>
                            <a:schemeClr val="tx1"/>
                          </a:solidFill>
                        </a:rPr>
                        <a:t> </a:t>
                      </a:r>
                      <a:r>
                        <a:rPr lang="en-US" altLang="zh-CN" dirty="0">
                          <a:solidFill>
                            <a:schemeClr val="tx1"/>
                          </a:solidFill>
                        </a:rPr>
                        <a:t>One</a:t>
                      </a:r>
                      <a:endParaRPr lang="zh-CN" altLang="en-US" dirty="0">
                        <a:solidFill>
                          <a:schemeClr val="tx1"/>
                        </a:solidFill>
                      </a:endParaRPr>
                    </a:p>
                  </a:txBody>
                  <a:tcPr/>
                </a:tc>
                <a:tc>
                  <a:txBody>
                    <a:bodyPr/>
                    <a:lstStyle/>
                    <a:p>
                      <a:r>
                        <a:rPr lang="en-US" altLang="zh-CN" dirty="0">
                          <a:solidFill>
                            <a:schemeClr val="tx1"/>
                          </a:solidFill>
                        </a:rPr>
                        <a:t>Shopping</a:t>
                      </a:r>
                      <a:r>
                        <a:rPr lang="zh-CN" altLang="en-US" dirty="0">
                          <a:solidFill>
                            <a:schemeClr val="tx1"/>
                          </a:solidFill>
                        </a:rPr>
                        <a:t> </a:t>
                      </a:r>
                      <a:r>
                        <a:rPr lang="en-US" altLang="zh-CN" dirty="0">
                          <a:solidFill>
                            <a:schemeClr val="tx1"/>
                          </a:solidFill>
                        </a:rPr>
                        <a:t>at</a:t>
                      </a:r>
                      <a:endParaRPr lang="zh-CN" altLang="en-US" dirty="0">
                        <a:solidFill>
                          <a:schemeClr val="tx1"/>
                        </a:solidFill>
                      </a:endParaRPr>
                    </a:p>
                  </a:txBody>
                  <a:tcPr/>
                </a:tc>
                <a:tc>
                  <a:txBody>
                    <a:bodyPr/>
                    <a:lstStyle/>
                    <a:p>
                      <a:r>
                        <a:rPr lang="en-US" altLang="zh-CN" dirty="0">
                          <a:solidFill>
                            <a:schemeClr val="tx1"/>
                          </a:solidFill>
                        </a:rPr>
                        <a:t>At</a:t>
                      </a:r>
                      <a:r>
                        <a:rPr lang="zh-CN" altLang="en-US" dirty="0">
                          <a:solidFill>
                            <a:schemeClr val="tx1"/>
                          </a:solidFill>
                        </a:rPr>
                        <a:t> </a:t>
                      </a:r>
                      <a:r>
                        <a:rPr lang="en-US" altLang="zh-CN" dirty="0">
                          <a:solidFill>
                            <a:schemeClr val="tx1"/>
                          </a:solidFill>
                        </a:rPr>
                        <a:t>someday</a:t>
                      </a:r>
                      <a:endParaRPr lang="zh-CN" altLang="en-US" dirty="0">
                        <a:solidFill>
                          <a:schemeClr val="tx1"/>
                        </a:solidFill>
                      </a:endParaRPr>
                    </a:p>
                  </a:txBody>
                  <a:tcPr/>
                </a:tc>
                <a:extLst>
                  <a:ext uri="{0D108BD9-81ED-4DB2-BD59-A6C34878D82A}">
                    <a16:rowId xmlns:a16="http://schemas.microsoft.com/office/drawing/2014/main" val="357364385"/>
                  </a:ext>
                </a:extLst>
              </a:tr>
              <a:tr h="370840">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Market</a:t>
                      </a:r>
                      <a:r>
                        <a:rPr lang="zh-CN" altLang="en-US" dirty="0">
                          <a:solidFill>
                            <a:schemeClr val="tx1"/>
                          </a:solidFill>
                        </a:rPr>
                        <a:t> </a:t>
                      </a:r>
                      <a:r>
                        <a:rPr lang="en-US" altLang="zh-CN" dirty="0">
                          <a:solidFill>
                            <a:schemeClr val="tx1"/>
                          </a:solidFill>
                        </a:rPr>
                        <a:t>A</a:t>
                      </a:r>
                      <a:endParaRPr lang="zh-CN" altLang="en-US" dirty="0">
                        <a:solidFill>
                          <a:schemeClr val="tx1"/>
                        </a:solidFill>
                      </a:endParaRPr>
                    </a:p>
                  </a:txBody>
                  <a:tcPr/>
                </a:tc>
                <a:tc>
                  <a:txBody>
                    <a:bodyPr/>
                    <a:lstStyle/>
                    <a:p>
                      <a:r>
                        <a:rPr lang="en-US" altLang="zh-CN" dirty="0">
                          <a:solidFill>
                            <a:schemeClr val="tx1"/>
                          </a:solidFill>
                        </a:rPr>
                        <a:t>2020-05-01</a:t>
                      </a:r>
                      <a:endParaRPr lang="zh-CN" altLang="en-US" dirty="0">
                        <a:solidFill>
                          <a:schemeClr val="tx1"/>
                        </a:solidFill>
                      </a:endParaRPr>
                    </a:p>
                  </a:txBody>
                  <a:tcPr/>
                </a:tc>
                <a:extLst>
                  <a:ext uri="{0D108BD9-81ED-4DB2-BD59-A6C34878D82A}">
                    <a16:rowId xmlns:a16="http://schemas.microsoft.com/office/drawing/2014/main" val="3569159529"/>
                  </a:ext>
                </a:extLst>
              </a:tr>
              <a:tr h="370840">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Market</a:t>
                      </a:r>
                      <a:r>
                        <a:rPr lang="zh-CN" altLang="en-US" dirty="0">
                          <a:solidFill>
                            <a:schemeClr val="tx1"/>
                          </a:solidFill>
                        </a:rPr>
                        <a:t> </a:t>
                      </a:r>
                      <a:r>
                        <a:rPr lang="en-US" altLang="zh-CN" dirty="0">
                          <a:solidFill>
                            <a:schemeClr val="tx1"/>
                          </a:solidFill>
                        </a:rPr>
                        <a:t>B</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2020-05-02</a:t>
                      </a:r>
                      <a:endParaRPr lang="zh-CN" altLang="en-US" dirty="0">
                        <a:solidFill>
                          <a:schemeClr val="tx1"/>
                        </a:solidFill>
                      </a:endParaRPr>
                    </a:p>
                  </a:txBody>
                  <a:tcPr/>
                </a:tc>
                <a:extLst>
                  <a:ext uri="{0D108BD9-81ED-4DB2-BD59-A6C34878D82A}">
                    <a16:rowId xmlns:a16="http://schemas.microsoft.com/office/drawing/2014/main" val="1681446594"/>
                  </a:ext>
                </a:extLst>
              </a:tr>
              <a:tr h="370840">
                <a:tc>
                  <a:txBody>
                    <a:bodyPr/>
                    <a:lstStyle/>
                    <a:p>
                      <a:r>
                        <a:rPr lang="en-US" altLang="zh-CN" dirty="0">
                          <a:solidFill>
                            <a:schemeClr val="tx1"/>
                          </a:solidFill>
                        </a:rPr>
                        <a:t>105-10-6182</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Market</a:t>
                      </a:r>
                      <a:r>
                        <a:rPr lang="zh-CN" altLang="en-US" dirty="0">
                          <a:solidFill>
                            <a:schemeClr val="tx1"/>
                          </a:solidFill>
                        </a:rPr>
                        <a:t> </a:t>
                      </a:r>
                      <a:r>
                        <a:rPr lang="en-US" altLang="zh-CN" dirty="0">
                          <a:solidFill>
                            <a:schemeClr val="tx1"/>
                          </a:solidFill>
                        </a:rPr>
                        <a:t>B</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2020-05-02</a:t>
                      </a:r>
                      <a:endParaRPr lang="zh-CN" altLang="en-US" dirty="0">
                        <a:solidFill>
                          <a:schemeClr val="tx1"/>
                        </a:solidFill>
                      </a:endParaRPr>
                    </a:p>
                  </a:txBody>
                  <a:tcPr/>
                </a:tc>
                <a:extLst>
                  <a:ext uri="{0D108BD9-81ED-4DB2-BD59-A6C34878D82A}">
                    <a16:rowId xmlns:a16="http://schemas.microsoft.com/office/drawing/2014/main" val="163680881"/>
                  </a:ext>
                </a:extLst>
              </a:tr>
              <a:tr h="370840">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Market C</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2020-05-12</a:t>
                      </a:r>
                      <a:endParaRPr lang="zh-CN" altLang="en-US" dirty="0">
                        <a:solidFill>
                          <a:schemeClr val="tx1"/>
                        </a:solidFill>
                      </a:endParaRPr>
                    </a:p>
                  </a:txBody>
                  <a:tcPr/>
                </a:tc>
                <a:extLst>
                  <a:ext uri="{0D108BD9-81ED-4DB2-BD59-A6C34878D82A}">
                    <a16:rowId xmlns:a16="http://schemas.microsoft.com/office/drawing/2014/main" val="3302544484"/>
                  </a:ext>
                </a:extLst>
              </a:tr>
            </a:tbl>
          </a:graphicData>
        </a:graphic>
      </p:graphicFrame>
      <p:pic>
        <p:nvPicPr>
          <p:cNvPr id="7" name="图形 6" descr="商店">
            <a:extLst>
              <a:ext uri="{FF2B5EF4-FFF2-40B4-BE49-F238E27FC236}">
                <a16:creationId xmlns:a16="http://schemas.microsoft.com/office/drawing/2014/main" id="{FFF8BCCA-3ED7-8D49-AD1F-796A1EB6FD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5816" y="701656"/>
            <a:ext cx="348218" cy="348217"/>
          </a:xfrm>
          <a:prstGeom prst="rect">
            <a:avLst/>
          </a:prstGeom>
        </p:spPr>
      </p:pic>
      <p:grpSp>
        <p:nvGrpSpPr>
          <p:cNvPr id="10" name="组合 9">
            <a:extLst>
              <a:ext uri="{FF2B5EF4-FFF2-40B4-BE49-F238E27FC236}">
                <a16:creationId xmlns:a16="http://schemas.microsoft.com/office/drawing/2014/main" id="{40CB9298-834F-0746-83AD-BFFA408F6A1B}"/>
              </a:ext>
            </a:extLst>
          </p:cNvPr>
          <p:cNvGrpSpPr/>
          <p:nvPr/>
        </p:nvGrpSpPr>
        <p:grpSpPr>
          <a:xfrm>
            <a:off x="1043608" y="699956"/>
            <a:ext cx="337030" cy="339452"/>
            <a:chOff x="2195736" y="701656"/>
            <a:chExt cx="337030" cy="339452"/>
          </a:xfrm>
          <a:solidFill>
            <a:schemeClr val="accent2"/>
          </a:solidFill>
        </p:grpSpPr>
        <p:pic>
          <p:nvPicPr>
            <p:cNvPr id="8" name="图形 7" descr="女性形象">
              <a:extLst>
                <a:ext uri="{FF2B5EF4-FFF2-40B4-BE49-F238E27FC236}">
                  <a16:creationId xmlns:a16="http://schemas.microsoft.com/office/drawing/2014/main" id="{6B5DCD1D-9220-F941-9965-2C11015734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5736" y="701656"/>
              <a:ext cx="337030" cy="337030"/>
            </a:xfrm>
            <a:prstGeom prst="rect">
              <a:avLst/>
            </a:prstGeom>
          </p:spPr>
        </p:pic>
        <p:sp>
          <p:nvSpPr>
            <p:cNvPr id="9" name="文本框 8">
              <a:extLst>
                <a:ext uri="{FF2B5EF4-FFF2-40B4-BE49-F238E27FC236}">
                  <a16:creationId xmlns:a16="http://schemas.microsoft.com/office/drawing/2014/main" id="{780E34AD-E7F2-EA41-9275-0200D34F5743}"/>
                </a:ext>
              </a:extLst>
            </p:cNvPr>
            <p:cNvSpPr txBox="1"/>
            <p:nvPr/>
          </p:nvSpPr>
          <p:spPr>
            <a:xfrm>
              <a:off x="2236590" y="841053"/>
              <a:ext cx="242374" cy="200055"/>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A</a:t>
              </a:r>
              <a:endParaRPr kumimoji="1" lang="zh-CN" altLang="en-US" sz="700" dirty="0">
                <a:solidFill>
                  <a:schemeClr val="bg1"/>
                </a:solidFill>
                <a:latin typeface="IBM Plex Sans" charset="0"/>
                <a:ea typeface="IBM Plex Sans" charset="0"/>
                <a:cs typeface="IBM Plex Sans" charset="0"/>
              </a:endParaRPr>
            </a:p>
          </p:txBody>
        </p:sp>
      </p:grpSp>
      <p:pic>
        <p:nvPicPr>
          <p:cNvPr id="33" name="图形 32" descr="商店">
            <a:extLst>
              <a:ext uri="{FF2B5EF4-FFF2-40B4-BE49-F238E27FC236}">
                <a16:creationId xmlns:a16="http://schemas.microsoft.com/office/drawing/2014/main" id="{2A60DFEF-D58E-7D4B-8A6B-FF29E0DD8C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5816" y="701656"/>
            <a:ext cx="348218" cy="348217"/>
          </a:xfrm>
          <a:prstGeom prst="rect">
            <a:avLst/>
          </a:prstGeom>
        </p:spPr>
      </p:pic>
      <p:pic>
        <p:nvPicPr>
          <p:cNvPr id="34" name="图形 33" descr="商店">
            <a:extLst>
              <a:ext uri="{FF2B5EF4-FFF2-40B4-BE49-F238E27FC236}">
                <a16:creationId xmlns:a16="http://schemas.microsoft.com/office/drawing/2014/main" id="{08A46BA0-9867-5047-99B7-66C62AB47D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7422" y="709251"/>
            <a:ext cx="348218" cy="348217"/>
          </a:xfrm>
          <a:prstGeom prst="rect">
            <a:avLst/>
          </a:prstGeom>
        </p:spPr>
      </p:pic>
      <p:pic>
        <p:nvPicPr>
          <p:cNvPr id="35" name="图形 34" descr="商店">
            <a:extLst>
              <a:ext uri="{FF2B5EF4-FFF2-40B4-BE49-F238E27FC236}">
                <a16:creationId xmlns:a16="http://schemas.microsoft.com/office/drawing/2014/main" id="{81287D37-4051-D945-A80B-58C7D7365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1773" y="719716"/>
            <a:ext cx="348218" cy="348217"/>
          </a:xfrm>
          <a:prstGeom prst="rect">
            <a:avLst/>
          </a:prstGeom>
        </p:spPr>
      </p:pic>
      <p:grpSp>
        <p:nvGrpSpPr>
          <p:cNvPr id="36" name="组合 35">
            <a:extLst>
              <a:ext uri="{FF2B5EF4-FFF2-40B4-BE49-F238E27FC236}">
                <a16:creationId xmlns:a16="http://schemas.microsoft.com/office/drawing/2014/main" id="{0C05EE37-DD71-8048-87DC-28B0686D7DBC}"/>
              </a:ext>
            </a:extLst>
          </p:cNvPr>
          <p:cNvGrpSpPr/>
          <p:nvPr/>
        </p:nvGrpSpPr>
        <p:grpSpPr>
          <a:xfrm>
            <a:off x="1642682" y="697534"/>
            <a:ext cx="337030" cy="339452"/>
            <a:chOff x="2195736" y="701656"/>
            <a:chExt cx="337030" cy="339452"/>
          </a:xfrm>
          <a:solidFill>
            <a:schemeClr val="accent2"/>
          </a:solidFill>
        </p:grpSpPr>
        <p:pic>
          <p:nvPicPr>
            <p:cNvPr id="37" name="图形 36" descr="女性形象">
              <a:extLst>
                <a:ext uri="{FF2B5EF4-FFF2-40B4-BE49-F238E27FC236}">
                  <a16:creationId xmlns:a16="http://schemas.microsoft.com/office/drawing/2014/main" id="{145A1227-9A64-4644-B95E-9462E26BFC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5736" y="701656"/>
              <a:ext cx="337030" cy="337030"/>
            </a:xfrm>
            <a:prstGeom prst="rect">
              <a:avLst/>
            </a:prstGeom>
          </p:spPr>
        </p:pic>
        <p:sp>
          <p:nvSpPr>
            <p:cNvPr id="38" name="文本框 37">
              <a:extLst>
                <a:ext uri="{FF2B5EF4-FFF2-40B4-BE49-F238E27FC236}">
                  <a16:creationId xmlns:a16="http://schemas.microsoft.com/office/drawing/2014/main" id="{AB4D6165-5EFE-FC40-88E8-D0A4A867AE3F}"/>
                </a:ext>
              </a:extLst>
            </p:cNvPr>
            <p:cNvSpPr txBox="1"/>
            <p:nvPr/>
          </p:nvSpPr>
          <p:spPr>
            <a:xfrm>
              <a:off x="2236590" y="841053"/>
              <a:ext cx="242374" cy="200055"/>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sp>
        <p:nvSpPr>
          <p:cNvPr id="39" name="矩形 38">
            <a:extLst>
              <a:ext uri="{FF2B5EF4-FFF2-40B4-BE49-F238E27FC236}">
                <a16:creationId xmlns:a16="http://schemas.microsoft.com/office/drawing/2014/main" id="{54EAAAB6-C9AC-6B4F-803A-986DCD045A01}"/>
              </a:ext>
            </a:extLst>
          </p:cNvPr>
          <p:cNvSpPr>
            <a:spLocks noChangeAspect="1"/>
          </p:cNvSpPr>
          <p:nvPr/>
        </p:nvSpPr>
        <p:spPr bwMode="auto">
          <a:xfrm>
            <a:off x="2915816" y="3223507"/>
            <a:ext cx="404436" cy="404436"/>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40" name="图形 39" descr="医学">
            <a:extLst>
              <a:ext uri="{FF2B5EF4-FFF2-40B4-BE49-F238E27FC236}">
                <a16:creationId xmlns:a16="http://schemas.microsoft.com/office/drawing/2014/main" id="{D7D65026-C6F8-3146-AC2C-26EBC08069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96702" y="3379610"/>
            <a:ext cx="242662" cy="242662"/>
          </a:xfrm>
          <a:prstGeom prst="rect">
            <a:avLst/>
          </a:prstGeom>
        </p:spPr>
      </p:pic>
      <p:sp>
        <p:nvSpPr>
          <p:cNvPr id="41" name="文本框 40">
            <a:extLst>
              <a:ext uri="{FF2B5EF4-FFF2-40B4-BE49-F238E27FC236}">
                <a16:creationId xmlns:a16="http://schemas.microsoft.com/office/drawing/2014/main" id="{617A8E78-F3B2-7343-AA38-0769199131ED}"/>
              </a:ext>
            </a:extLst>
          </p:cNvPr>
          <p:cNvSpPr txBox="1"/>
          <p:nvPr/>
        </p:nvSpPr>
        <p:spPr>
          <a:xfrm>
            <a:off x="2847769" y="3229969"/>
            <a:ext cx="540533" cy="184666"/>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A</a:t>
            </a:r>
            <a:endParaRPr kumimoji="1" lang="zh-CN" altLang="en-US" sz="600" dirty="0">
              <a:solidFill>
                <a:schemeClr val="bg1"/>
              </a:solidFill>
              <a:latin typeface="IBM Plex Sans" charset="0"/>
              <a:ea typeface="IBM Plex Sans" charset="0"/>
              <a:cs typeface="IBM Plex Sans" charset="0"/>
            </a:endParaRPr>
          </a:p>
        </p:txBody>
      </p:sp>
      <p:grpSp>
        <p:nvGrpSpPr>
          <p:cNvPr id="42" name="组合 41">
            <a:extLst>
              <a:ext uri="{FF2B5EF4-FFF2-40B4-BE49-F238E27FC236}">
                <a16:creationId xmlns:a16="http://schemas.microsoft.com/office/drawing/2014/main" id="{FD5A805D-2A0F-A24D-BA5F-C995857F9439}"/>
              </a:ext>
            </a:extLst>
          </p:cNvPr>
          <p:cNvGrpSpPr/>
          <p:nvPr/>
        </p:nvGrpSpPr>
        <p:grpSpPr>
          <a:xfrm>
            <a:off x="963861" y="3282820"/>
            <a:ext cx="337030" cy="339452"/>
            <a:chOff x="2195736" y="701656"/>
            <a:chExt cx="337030" cy="339452"/>
          </a:xfrm>
          <a:solidFill>
            <a:schemeClr val="accent3"/>
          </a:solidFill>
        </p:grpSpPr>
        <p:pic>
          <p:nvPicPr>
            <p:cNvPr id="43" name="图形 42" descr="女性形象">
              <a:extLst>
                <a:ext uri="{FF2B5EF4-FFF2-40B4-BE49-F238E27FC236}">
                  <a16:creationId xmlns:a16="http://schemas.microsoft.com/office/drawing/2014/main" id="{269A7EAB-8D82-1149-AB3F-C5EF2E10F0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5736" y="701656"/>
              <a:ext cx="337030" cy="337030"/>
            </a:xfrm>
            <a:prstGeom prst="rect">
              <a:avLst/>
            </a:prstGeom>
          </p:spPr>
        </p:pic>
        <p:sp>
          <p:nvSpPr>
            <p:cNvPr id="44" name="文本框 43">
              <a:extLst>
                <a:ext uri="{FF2B5EF4-FFF2-40B4-BE49-F238E27FC236}">
                  <a16:creationId xmlns:a16="http://schemas.microsoft.com/office/drawing/2014/main" id="{DADD33F0-75EF-0045-91A9-7A1A15A82FA6}"/>
                </a:ext>
              </a:extLst>
            </p:cNvPr>
            <p:cNvSpPr txBox="1"/>
            <p:nvPr/>
          </p:nvSpPr>
          <p:spPr>
            <a:xfrm>
              <a:off x="2236590" y="841053"/>
              <a:ext cx="242374" cy="200055"/>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A</a:t>
              </a:r>
              <a:endParaRPr kumimoji="1" lang="zh-CN" altLang="en-US" sz="700" dirty="0">
                <a:solidFill>
                  <a:schemeClr val="bg1"/>
                </a:solidFill>
                <a:latin typeface="IBM Plex Sans" charset="0"/>
                <a:ea typeface="IBM Plex Sans" charset="0"/>
                <a:cs typeface="IBM Plex Sans" charset="0"/>
              </a:endParaRPr>
            </a:p>
          </p:txBody>
        </p:sp>
      </p:grpSp>
      <p:graphicFrame>
        <p:nvGraphicFramePr>
          <p:cNvPr id="45" name="表格 44">
            <a:extLst>
              <a:ext uri="{FF2B5EF4-FFF2-40B4-BE49-F238E27FC236}">
                <a16:creationId xmlns:a16="http://schemas.microsoft.com/office/drawing/2014/main" id="{E81933FC-C6F5-E944-B2C2-7E66B2209745}"/>
              </a:ext>
            </a:extLst>
          </p:cNvPr>
          <p:cNvGraphicFramePr>
            <a:graphicFrameLocks noGrp="1"/>
          </p:cNvGraphicFramePr>
          <p:nvPr>
            <p:extLst>
              <p:ext uri="{D42A27DB-BD31-4B8C-83A1-F6EECF244321}">
                <p14:modId xmlns:p14="http://schemas.microsoft.com/office/powerpoint/2010/main" val="2465053090"/>
              </p:ext>
            </p:extLst>
          </p:nvPr>
        </p:nvGraphicFramePr>
        <p:xfrm>
          <a:off x="395536" y="3692893"/>
          <a:ext cx="4608513" cy="809252"/>
        </p:xfrm>
        <a:graphic>
          <a:graphicData uri="http://schemas.openxmlformats.org/drawingml/2006/table">
            <a:tbl>
              <a:tblPr firstRow="1" bandRow="1">
                <a:tableStyleId>{073A0DAA-6AF3-43AB-8588-CEC1D06C72B9}</a:tableStyleId>
              </a:tblPr>
              <a:tblGrid>
                <a:gridCol w="1536171">
                  <a:extLst>
                    <a:ext uri="{9D8B030D-6E8A-4147-A177-3AD203B41FA5}">
                      <a16:colId xmlns:a16="http://schemas.microsoft.com/office/drawing/2014/main" val="1015673921"/>
                    </a:ext>
                  </a:extLst>
                </a:gridCol>
                <a:gridCol w="1536171">
                  <a:extLst>
                    <a:ext uri="{9D8B030D-6E8A-4147-A177-3AD203B41FA5}">
                      <a16:colId xmlns:a16="http://schemas.microsoft.com/office/drawing/2014/main" val="2419281209"/>
                    </a:ext>
                  </a:extLst>
                </a:gridCol>
                <a:gridCol w="1536171">
                  <a:extLst>
                    <a:ext uri="{9D8B030D-6E8A-4147-A177-3AD203B41FA5}">
                      <a16:colId xmlns:a16="http://schemas.microsoft.com/office/drawing/2014/main" val="1199034076"/>
                    </a:ext>
                  </a:extLst>
                </a:gridCol>
              </a:tblGrid>
              <a:tr h="404626">
                <a:tc>
                  <a:txBody>
                    <a:bodyPr/>
                    <a:lstStyle/>
                    <a:p>
                      <a:r>
                        <a:rPr lang="en-US" altLang="zh-CN" dirty="0">
                          <a:solidFill>
                            <a:schemeClr val="tx1"/>
                          </a:solidFill>
                        </a:rPr>
                        <a:t>Some</a:t>
                      </a:r>
                      <a:r>
                        <a:rPr lang="zh-CN" altLang="en-US" dirty="0">
                          <a:solidFill>
                            <a:schemeClr val="tx1"/>
                          </a:solidFill>
                        </a:rPr>
                        <a:t> </a:t>
                      </a:r>
                      <a:r>
                        <a:rPr lang="en-US" altLang="zh-CN" dirty="0">
                          <a:solidFill>
                            <a:schemeClr val="tx1"/>
                          </a:solidFill>
                        </a:rPr>
                        <a:t>One</a:t>
                      </a:r>
                      <a:endParaRPr lang="zh-CN" altLang="en-US" dirty="0">
                        <a:solidFill>
                          <a:schemeClr val="tx1"/>
                        </a:solidFill>
                      </a:endParaRPr>
                    </a:p>
                  </a:txBody>
                  <a:tcPr/>
                </a:tc>
                <a:tc>
                  <a:txBody>
                    <a:bodyPr/>
                    <a:lstStyle/>
                    <a:p>
                      <a:r>
                        <a:rPr lang="en-US" altLang="zh-CN" dirty="0">
                          <a:solidFill>
                            <a:schemeClr val="tx1"/>
                          </a:solidFill>
                        </a:rPr>
                        <a:t>Have Been to</a:t>
                      </a:r>
                      <a:endParaRPr lang="zh-CN" altLang="en-US" dirty="0">
                        <a:solidFill>
                          <a:schemeClr val="tx1"/>
                        </a:solidFill>
                      </a:endParaRPr>
                    </a:p>
                  </a:txBody>
                  <a:tcPr/>
                </a:tc>
                <a:tc>
                  <a:txBody>
                    <a:bodyPr/>
                    <a:lstStyle/>
                    <a:p>
                      <a:r>
                        <a:rPr lang="en-US" altLang="zh-CN" dirty="0">
                          <a:solidFill>
                            <a:schemeClr val="tx1"/>
                          </a:solidFill>
                        </a:rPr>
                        <a:t>At</a:t>
                      </a:r>
                      <a:r>
                        <a:rPr lang="zh-CN" altLang="en-US" dirty="0">
                          <a:solidFill>
                            <a:schemeClr val="tx1"/>
                          </a:solidFill>
                        </a:rPr>
                        <a:t> </a:t>
                      </a:r>
                      <a:r>
                        <a:rPr lang="en-US" altLang="zh-CN" dirty="0">
                          <a:solidFill>
                            <a:schemeClr val="tx1"/>
                          </a:solidFill>
                        </a:rPr>
                        <a:t>someday</a:t>
                      </a:r>
                      <a:endParaRPr lang="zh-CN" altLang="en-US" dirty="0">
                        <a:solidFill>
                          <a:schemeClr val="tx1"/>
                        </a:solidFill>
                      </a:endParaRPr>
                    </a:p>
                  </a:txBody>
                  <a:tcPr/>
                </a:tc>
                <a:extLst>
                  <a:ext uri="{0D108BD9-81ED-4DB2-BD59-A6C34878D82A}">
                    <a16:rowId xmlns:a16="http://schemas.microsoft.com/office/drawing/2014/main" val="357364385"/>
                  </a:ext>
                </a:extLst>
              </a:tr>
              <a:tr h="404626">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Hospital A</a:t>
                      </a:r>
                      <a:endParaRPr lang="zh-CN" altLang="en-US" dirty="0">
                        <a:solidFill>
                          <a:schemeClr val="tx1"/>
                        </a:solidFill>
                      </a:endParaRPr>
                    </a:p>
                  </a:txBody>
                  <a:tcPr/>
                </a:tc>
                <a:tc>
                  <a:txBody>
                    <a:bodyPr/>
                    <a:lstStyle/>
                    <a:p>
                      <a:r>
                        <a:rPr lang="en-US" altLang="zh-CN" dirty="0">
                          <a:solidFill>
                            <a:schemeClr val="tx1"/>
                          </a:solidFill>
                        </a:rPr>
                        <a:t>2020-05-12</a:t>
                      </a:r>
                      <a:endParaRPr lang="zh-CN" altLang="en-US" dirty="0">
                        <a:solidFill>
                          <a:schemeClr val="tx1"/>
                        </a:solidFill>
                      </a:endParaRPr>
                    </a:p>
                  </a:txBody>
                  <a:tcPr/>
                </a:tc>
                <a:extLst>
                  <a:ext uri="{0D108BD9-81ED-4DB2-BD59-A6C34878D82A}">
                    <a16:rowId xmlns:a16="http://schemas.microsoft.com/office/drawing/2014/main" val="3569159529"/>
                  </a:ext>
                </a:extLst>
              </a:tr>
            </a:tbl>
          </a:graphicData>
        </a:graphic>
      </p:graphicFrame>
      <p:grpSp>
        <p:nvGrpSpPr>
          <p:cNvPr id="46" name="组合 45">
            <a:extLst>
              <a:ext uri="{FF2B5EF4-FFF2-40B4-BE49-F238E27FC236}">
                <a16:creationId xmlns:a16="http://schemas.microsoft.com/office/drawing/2014/main" id="{CECA5BCB-BC1D-D647-AF0A-964D42B15968}"/>
              </a:ext>
            </a:extLst>
          </p:cNvPr>
          <p:cNvGrpSpPr/>
          <p:nvPr/>
        </p:nvGrpSpPr>
        <p:grpSpPr>
          <a:xfrm>
            <a:off x="1594435" y="3282820"/>
            <a:ext cx="337030" cy="339452"/>
            <a:chOff x="2195736" y="701656"/>
            <a:chExt cx="337030" cy="339452"/>
          </a:xfrm>
          <a:solidFill>
            <a:schemeClr val="accent2"/>
          </a:solidFill>
        </p:grpSpPr>
        <p:pic>
          <p:nvPicPr>
            <p:cNvPr id="47" name="图形 46" descr="女性形象">
              <a:extLst>
                <a:ext uri="{FF2B5EF4-FFF2-40B4-BE49-F238E27FC236}">
                  <a16:creationId xmlns:a16="http://schemas.microsoft.com/office/drawing/2014/main" id="{856F17D4-35E0-5542-BEE2-89A87A79CE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5736" y="701656"/>
              <a:ext cx="337030" cy="337030"/>
            </a:xfrm>
            <a:prstGeom prst="rect">
              <a:avLst/>
            </a:prstGeom>
          </p:spPr>
        </p:pic>
        <p:sp>
          <p:nvSpPr>
            <p:cNvPr id="48" name="文本框 47">
              <a:extLst>
                <a:ext uri="{FF2B5EF4-FFF2-40B4-BE49-F238E27FC236}">
                  <a16:creationId xmlns:a16="http://schemas.microsoft.com/office/drawing/2014/main" id="{54C51029-91B3-9344-BAA8-ED694A362003}"/>
                </a:ext>
              </a:extLst>
            </p:cNvPr>
            <p:cNvSpPr txBox="1"/>
            <p:nvPr/>
          </p:nvSpPr>
          <p:spPr>
            <a:xfrm>
              <a:off x="2236590" y="841053"/>
              <a:ext cx="242374" cy="200055"/>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grpSp>
        <p:nvGrpSpPr>
          <p:cNvPr id="49" name="组合 48">
            <a:extLst>
              <a:ext uri="{FF2B5EF4-FFF2-40B4-BE49-F238E27FC236}">
                <a16:creationId xmlns:a16="http://schemas.microsoft.com/office/drawing/2014/main" id="{F6655E52-7949-494C-B049-2190C4FAAB2E}"/>
              </a:ext>
            </a:extLst>
          </p:cNvPr>
          <p:cNvGrpSpPr/>
          <p:nvPr/>
        </p:nvGrpSpPr>
        <p:grpSpPr>
          <a:xfrm>
            <a:off x="5346931" y="563952"/>
            <a:ext cx="3399692" cy="2535828"/>
            <a:chOff x="5760746" y="0"/>
            <a:chExt cx="3399692" cy="2535828"/>
          </a:xfrm>
        </p:grpSpPr>
        <p:pic>
          <p:nvPicPr>
            <p:cNvPr id="50" name="图片 49">
              <a:extLst>
                <a:ext uri="{FF2B5EF4-FFF2-40B4-BE49-F238E27FC236}">
                  <a16:creationId xmlns:a16="http://schemas.microsoft.com/office/drawing/2014/main" id="{75AE808C-06D2-C24A-958C-466475DC447D}"/>
                </a:ext>
              </a:extLst>
            </p:cNvPr>
            <p:cNvPicPr>
              <a:picLocks noChangeAspect="1"/>
            </p:cNvPicPr>
            <p:nvPr/>
          </p:nvPicPr>
          <p:blipFill rotWithShape="1">
            <a:blip r:embed="rId11"/>
            <a:srcRect t="11640" b="39058"/>
            <a:stretch/>
          </p:blipFill>
          <p:spPr>
            <a:xfrm>
              <a:off x="5760746" y="0"/>
              <a:ext cx="3399692" cy="2535828"/>
            </a:xfrm>
            <a:prstGeom prst="rect">
              <a:avLst/>
            </a:prstGeom>
            <a:ln>
              <a:solidFill>
                <a:schemeClr val="accent2"/>
              </a:solidFill>
            </a:ln>
          </p:spPr>
        </p:pic>
        <p:grpSp>
          <p:nvGrpSpPr>
            <p:cNvPr id="51" name="组合 50">
              <a:extLst>
                <a:ext uri="{FF2B5EF4-FFF2-40B4-BE49-F238E27FC236}">
                  <a16:creationId xmlns:a16="http://schemas.microsoft.com/office/drawing/2014/main" id="{544EDFC0-8510-B34A-92A1-9F701FB75B3C}"/>
                </a:ext>
              </a:extLst>
            </p:cNvPr>
            <p:cNvGrpSpPr/>
            <p:nvPr/>
          </p:nvGrpSpPr>
          <p:grpSpPr>
            <a:xfrm>
              <a:off x="6496804" y="847874"/>
              <a:ext cx="792000" cy="791285"/>
              <a:chOff x="6480366" y="1446570"/>
              <a:chExt cx="792000" cy="791285"/>
            </a:xfrm>
          </p:grpSpPr>
          <p:grpSp>
            <p:nvGrpSpPr>
              <p:cNvPr id="67" name="组合 66">
                <a:extLst>
                  <a:ext uri="{FF2B5EF4-FFF2-40B4-BE49-F238E27FC236}">
                    <a16:creationId xmlns:a16="http://schemas.microsoft.com/office/drawing/2014/main" id="{C8DE30F7-4B04-8748-963C-F15CF5C5B90C}"/>
                  </a:ext>
                </a:extLst>
              </p:cNvPr>
              <p:cNvGrpSpPr/>
              <p:nvPr/>
            </p:nvGrpSpPr>
            <p:grpSpPr>
              <a:xfrm>
                <a:off x="6696366" y="1659625"/>
                <a:ext cx="360000" cy="365174"/>
                <a:chOff x="1237295" y="525423"/>
                <a:chExt cx="383986" cy="389504"/>
              </a:xfrm>
            </p:grpSpPr>
            <p:pic>
              <p:nvPicPr>
                <p:cNvPr id="69" name="图形 68" descr="女性形象">
                  <a:extLst>
                    <a:ext uri="{FF2B5EF4-FFF2-40B4-BE49-F238E27FC236}">
                      <a16:creationId xmlns:a16="http://schemas.microsoft.com/office/drawing/2014/main" id="{F71C4F5E-E848-A14D-8C40-054BB9409F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37295" y="525423"/>
                  <a:ext cx="383986" cy="383985"/>
                </a:xfrm>
                <a:prstGeom prst="rect">
                  <a:avLst/>
                </a:prstGeom>
              </p:spPr>
            </p:pic>
            <p:sp>
              <p:nvSpPr>
                <p:cNvPr id="70" name="文本框 69">
                  <a:extLst>
                    <a:ext uri="{FF2B5EF4-FFF2-40B4-BE49-F238E27FC236}">
                      <a16:creationId xmlns:a16="http://schemas.microsoft.com/office/drawing/2014/main" id="{8C6F8EB1-47A3-1C47-9FDD-1ABA9CAC666D}"/>
                    </a:ext>
                  </a:extLst>
                </p:cNvPr>
                <p:cNvSpPr txBox="1"/>
                <p:nvPr/>
              </p:nvSpPr>
              <p:spPr>
                <a:xfrm>
                  <a:off x="1295750" y="685129"/>
                  <a:ext cx="267073" cy="229798"/>
                </a:xfrm>
                <a:prstGeom prst="rect">
                  <a:avLst/>
                </a:prstGeom>
                <a:noFill/>
                <a:ln>
                  <a:noFill/>
                </a:ln>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A</a:t>
                  </a:r>
                  <a:endParaRPr kumimoji="1" lang="zh-CN" altLang="en-US" sz="800" dirty="0">
                    <a:solidFill>
                      <a:schemeClr val="bg1"/>
                    </a:solidFill>
                    <a:latin typeface="IBM Plex Sans" charset="0"/>
                    <a:ea typeface="IBM Plex Sans" charset="0"/>
                    <a:cs typeface="IBM Plex Sans" charset="0"/>
                  </a:endParaRPr>
                </a:p>
              </p:txBody>
            </p:sp>
          </p:grpSp>
          <p:sp>
            <p:nvSpPr>
              <p:cNvPr id="68" name="椭圆 67">
                <a:extLst>
                  <a:ext uri="{FF2B5EF4-FFF2-40B4-BE49-F238E27FC236}">
                    <a16:creationId xmlns:a16="http://schemas.microsoft.com/office/drawing/2014/main" id="{405BF350-DF67-B647-B2F4-4BB8798489E0}"/>
                  </a:ext>
                </a:extLst>
              </p:cNvPr>
              <p:cNvSpPr>
                <a:spLocks noChangeAspect="1"/>
              </p:cNvSpPr>
              <p:nvPr/>
            </p:nvSpPr>
            <p:spPr bwMode="auto">
              <a:xfrm>
                <a:off x="6480366" y="1446570"/>
                <a:ext cx="792000" cy="791285"/>
              </a:xfrm>
              <a:prstGeom prst="ellipse">
                <a:avLst/>
              </a:prstGeom>
              <a:noFill/>
              <a:ln w="1270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52" name="组合 51">
              <a:extLst>
                <a:ext uri="{FF2B5EF4-FFF2-40B4-BE49-F238E27FC236}">
                  <a16:creationId xmlns:a16="http://schemas.microsoft.com/office/drawing/2014/main" id="{6C3E1270-1601-7943-9071-2E2ACF503465}"/>
                </a:ext>
              </a:extLst>
            </p:cNvPr>
            <p:cNvGrpSpPr/>
            <p:nvPr/>
          </p:nvGrpSpPr>
          <p:grpSpPr>
            <a:xfrm>
              <a:off x="6956216" y="494667"/>
              <a:ext cx="792000" cy="791285"/>
              <a:chOff x="6939778" y="1093363"/>
              <a:chExt cx="792000" cy="791285"/>
            </a:xfrm>
          </p:grpSpPr>
          <p:grpSp>
            <p:nvGrpSpPr>
              <p:cNvPr id="63" name="组合 62">
                <a:extLst>
                  <a:ext uri="{FF2B5EF4-FFF2-40B4-BE49-F238E27FC236}">
                    <a16:creationId xmlns:a16="http://schemas.microsoft.com/office/drawing/2014/main" id="{B6F4CCD4-7615-A140-BEB7-8B2F04EC506D}"/>
                  </a:ext>
                </a:extLst>
              </p:cNvPr>
              <p:cNvGrpSpPr/>
              <p:nvPr/>
            </p:nvGrpSpPr>
            <p:grpSpPr>
              <a:xfrm>
                <a:off x="7155778" y="1306418"/>
                <a:ext cx="360000" cy="365174"/>
                <a:chOff x="1237295" y="525423"/>
                <a:chExt cx="383986" cy="389504"/>
              </a:xfrm>
            </p:grpSpPr>
            <p:pic>
              <p:nvPicPr>
                <p:cNvPr id="65" name="图形 64" descr="女性形象">
                  <a:extLst>
                    <a:ext uri="{FF2B5EF4-FFF2-40B4-BE49-F238E27FC236}">
                      <a16:creationId xmlns:a16="http://schemas.microsoft.com/office/drawing/2014/main" id="{1C20FE9B-C350-1D44-A405-DB4C4B938E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66" name="文本框 65">
                  <a:extLst>
                    <a:ext uri="{FF2B5EF4-FFF2-40B4-BE49-F238E27FC236}">
                      <a16:creationId xmlns:a16="http://schemas.microsoft.com/office/drawing/2014/main" id="{124A795E-A619-774D-A36A-16D10F19B1BB}"/>
                    </a:ext>
                  </a:extLst>
                </p:cNvPr>
                <p:cNvSpPr txBox="1"/>
                <p:nvPr/>
              </p:nvSpPr>
              <p:spPr>
                <a:xfrm>
                  <a:off x="1294897" y="685129"/>
                  <a:ext cx="268782"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B</a:t>
                  </a:r>
                  <a:endParaRPr kumimoji="1" lang="zh-CN" altLang="en-US" sz="800" dirty="0">
                    <a:solidFill>
                      <a:schemeClr val="bg1"/>
                    </a:solidFill>
                    <a:latin typeface="IBM Plex Sans" charset="0"/>
                    <a:ea typeface="IBM Plex Sans" charset="0"/>
                    <a:cs typeface="IBM Plex Sans" charset="0"/>
                  </a:endParaRPr>
                </a:p>
              </p:txBody>
            </p:sp>
          </p:grpSp>
          <p:sp>
            <p:nvSpPr>
              <p:cNvPr id="64" name="椭圆 63">
                <a:extLst>
                  <a:ext uri="{FF2B5EF4-FFF2-40B4-BE49-F238E27FC236}">
                    <a16:creationId xmlns:a16="http://schemas.microsoft.com/office/drawing/2014/main" id="{71F2C7EE-8A2D-2D46-9EBC-8FAC5A950D16}"/>
                  </a:ext>
                </a:extLst>
              </p:cNvPr>
              <p:cNvSpPr>
                <a:spLocks noChangeAspect="1"/>
              </p:cNvSpPr>
              <p:nvPr/>
            </p:nvSpPr>
            <p:spPr bwMode="auto">
              <a:xfrm>
                <a:off x="6939778" y="1093363"/>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53" name="组合 52">
              <a:extLst>
                <a:ext uri="{FF2B5EF4-FFF2-40B4-BE49-F238E27FC236}">
                  <a16:creationId xmlns:a16="http://schemas.microsoft.com/office/drawing/2014/main" id="{BACB69C2-2B58-6E47-9F9F-917EB207C26F}"/>
                </a:ext>
              </a:extLst>
            </p:cNvPr>
            <p:cNvGrpSpPr/>
            <p:nvPr/>
          </p:nvGrpSpPr>
          <p:grpSpPr>
            <a:xfrm>
              <a:off x="6958863" y="1225273"/>
              <a:ext cx="792000" cy="791285"/>
              <a:chOff x="6942425" y="1823969"/>
              <a:chExt cx="792000" cy="791285"/>
            </a:xfrm>
          </p:grpSpPr>
          <p:grpSp>
            <p:nvGrpSpPr>
              <p:cNvPr id="59" name="组合 58">
                <a:extLst>
                  <a:ext uri="{FF2B5EF4-FFF2-40B4-BE49-F238E27FC236}">
                    <a16:creationId xmlns:a16="http://schemas.microsoft.com/office/drawing/2014/main" id="{D04B90C7-F558-3448-8EEB-0F3293730B15}"/>
                  </a:ext>
                </a:extLst>
              </p:cNvPr>
              <p:cNvGrpSpPr/>
              <p:nvPr/>
            </p:nvGrpSpPr>
            <p:grpSpPr>
              <a:xfrm>
                <a:off x="7158425" y="2038829"/>
                <a:ext cx="360000" cy="361564"/>
                <a:chOff x="1237295" y="525423"/>
                <a:chExt cx="383986" cy="385653"/>
              </a:xfrm>
            </p:grpSpPr>
            <p:pic>
              <p:nvPicPr>
                <p:cNvPr id="61" name="图形 60" descr="女性形象">
                  <a:extLst>
                    <a:ext uri="{FF2B5EF4-FFF2-40B4-BE49-F238E27FC236}">
                      <a16:creationId xmlns:a16="http://schemas.microsoft.com/office/drawing/2014/main" id="{9124DE20-A2FA-9148-86C9-874A58940F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62" name="文本框 61">
                  <a:extLst>
                    <a:ext uri="{FF2B5EF4-FFF2-40B4-BE49-F238E27FC236}">
                      <a16:creationId xmlns:a16="http://schemas.microsoft.com/office/drawing/2014/main" id="{9F17AC9F-13CE-5C44-8D97-54244A8B08B6}"/>
                    </a:ext>
                  </a:extLst>
                </p:cNvPr>
                <p:cNvSpPr txBox="1"/>
                <p:nvPr/>
              </p:nvSpPr>
              <p:spPr>
                <a:xfrm>
                  <a:off x="1296606" y="681278"/>
                  <a:ext cx="26536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C</a:t>
                  </a:r>
                  <a:endParaRPr kumimoji="1" lang="zh-CN" altLang="en-US" sz="800" dirty="0">
                    <a:solidFill>
                      <a:schemeClr val="bg1"/>
                    </a:solidFill>
                    <a:latin typeface="IBM Plex Sans" charset="0"/>
                    <a:ea typeface="IBM Plex Sans" charset="0"/>
                    <a:cs typeface="IBM Plex Sans" charset="0"/>
                  </a:endParaRPr>
                </a:p>
              </p:txBody>
            </p:sp>
          </p:grpSp>
          <p:sp>
            <p:nvSpPr>
              <p:cNvPr id="60" name="椭圆 59">
                <a:extLst>
                  <a:ext uri="{FF2B5EF4-FFF2-40B4-BE49-F238E27FC236}">
                    <a16:creationId xmlns:a16="http://schemas.microsoft.com/office/drawing/2014/main" id="{DC08F8C7-BCC0-FD45-BC80-D4C2A56C80FF}"/>
                  </a:ext>
                </a:extLst>
              </p:cNvPr>
              <p:cNvSpPr>
                <a:spLocks noChangeAspect="1"/>
              </p:cNvSpPr>
              <p:nvPr/>
            </p:nvSpPr>
            <p:spPr bwMode="auto">
              <a:xfrm>
                <a:off x="6942425" y="1823969"/>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54" name="组合 53">
              <a:extLst>
                <a:ext uri="{FF2B5EF4-FFF2-40B4-BE49-F238E27FC236}">
                  <a16:creationId xmlns:a16="http://schemas.microsoft.com/office/drawing/2014/main" id="{C0C67F9C-7CFE-974A-819D-3DE898F4CD58}"/>
                </a:ext>
              </a:extLst>
            </p:cNvPr>
            <p:cNvGrpSpPr/>
            <p:nvPr/>
          </p:nvGrpSpPr>
          <p:grpSpPr>
            <a:xfrm>
              <a:off x="6324037" y="1407859"/>
              <a:ext cx="792000" cy="791285"/>
              <a:chOff x="6535406" y="2534898"/>
              <a:chExt cx="792000" cy="791285"/>
            </a:xfrm>
          </p:grpSpPr>
          <p:grpSp>
            <p:nvGrpSpPr>
              <p:cNvPr id="55" name="组合 54">
                <a:extLst>
                  <a:ext uri="{FF2B5EF4-FFF2-40B4-BE49-F238E27FC236}">
                    <a16:creationId xmlns:a16="http://schemas.microsoft.com/office/drawing/2014/main" id="{4048B70A-813B-EB4B-BC35-DAF1C776184A}"/>
                  </a:ext>
                </a:extLst>
              </p:cNvPr>
              <p:cNvGrpSpPr/>
              <p:nvPr/>
            </p:nvGrpSpPr>
            <p:grpSpPr>
              <a:xfrm>
                <a:off x="6751406" y="2749758"/>
                <a:ext cx="360000" cy="361564"/>
                <a:chOff x="1237295" y="525423"/>
                <a:chExt cx="383986" cy="385653"/>
              </a:xfrm>
            </p:grpSpPr>
            <p:pic>
              <p:nvPicPr>
                <p:cNvPr id="57" name="图形 56" descr="女性形象">
                  <a:extLst>
                    <a:ext uri="{FF2B5EF4-FFF2-40B4-BE49-F238E27FC236}">
                      <a16:creationId xmlns:a16="http://schemas.microsoft.com/office/drawing/2014/main" id="{AAA71B74-7294-AA4E-88C3-E421BCE330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58" name="文本框 57">
                  <a:extLst>
                    <a:ext uri="{FF2B5EF4-FFF2-40B4-BE49-F238E27FC236}">
                      <a16:creationId xmlns:a16="http://schemas.microsoft.com/office/drawing/2014/main" id="{035C4958-DF4C-9841-AA14-554CCD89A864}"/>
                    </a:ext>
                  </a:extLst>
                </p:cNvPr>
                <p:cNvSpPr txBox="1"/>
                <p:nvPr/>
              </p:nvSpPr>
              <p:spPr>
                <a:xfrm>
                  <a:off x="1294042" y="681278"/>
                  <a:ext cx="27049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D</a:t>
                  </a:r>
                  <a:endParaRPr kumimoji="1" lang="zh-CN" altLang="en-US" sz="800" dirty="0">
                    <a:solidFill>
                      <a:schemeClr val="bg1"/>
                    </a:solidFill>
                    <a:latin typeface="IBM Plex Sans" charset="0"/>
                    <a:ea typeface="IBM Plex Sans" charset="0"/>
                    <a:cs typeface="IBM Plex Sans" charset="0"/>
                  </a:endParaRPr>
                </a:p>
              </p:txBody>
            </p:sp>
          </p:grpSp>
          <p:sp>
            <p:nvSpPr>
              <p:cNvPr id="56" name="椭圆 55">
                <a:extLst>
                  <a:ext uri="{FF2B5EF4-FFF2-40B4-BE49-F238E27FC236}">
                    <a16:creationId xmlns:a16="http://schemas.microsoft.com/office/drawing/2014/main" id="{35FB1C12-6C91-EA47-9C7D-836089190090}"/>
                  </a:ext>
                </a:extLst>
              </p:cNvPr>
              <p:cNvSpPr>
                <a:spLocks noChangeAspect="1"/>
              </p:cNvSpPr>
              <p:nvPr/>
            </p:nvSpPr>
            <p:spPr bwMode="auto">
              <a:xfrm>
                <a:off x="6535406" y="2534898"/>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spTree>
    <p:extLst>
      <p:ext uri="{BB962C8B-B14F-4D97-AF65-F5344CB8AC3E}">
        <p14:creationId xmlns:p14="http://schemas.microsoft.com/office/powerpoint/2010/main" val="350615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544D9-C840-DC44-9DDB-00EE4DD14290}"/>
              </a:ext>
            </a:extLst>
          </p:cNvPr>
          <p:cNvSpPr>
            <a:spLocks noGrp="1"/>
          </p:cNvSpPr>
          <p:nvPr>
            <p:ph type="title"/>
          </p:nvPr>
        </p:nvSpPr>
        <p:spPr>
          <a:xfrm>
            <a:off x="210311" y="201168"/>
            <a:ext cx="4793737" cy="282350"/>
          </a:xfrm>
        </p:spPr>
        <p:txBody>
          <a:bodyPr/>
          <a:lstStyle/>
          <a:p>
            <a:r>
              <a:rPr kumimoji="1" lang="en-US" altLang="zh-CN" dirty="0"/>
              <a:t>Help CDC Tracing confirmed cases</a:t>
            </a:r>
            <a:endParaRPr lang="zh-CN" altLang="en-US" dirty="0"/>
          </a:p>
        </p:txBody>
      </p:sp>
      <p:sp>
        <p:nvSpPr>
          <p:cNvPr id="5" name="灯片编号占位符 4">
            <a:extLst>
              <a:ext uri="{FF2B5EF4-FFF2-40B4-BE49-F238E27FC236}">
                <a16:creationId xmlns:a16="http://schemas.microsoft.com/office/drawing/2014/main" id="{D20BA33D-56D0-3949-B797-74996462AF49}"/>
              </a:ext>
            </a:extLst>
          </p:cNvPr>
          <p:cNvSpPr>
            <a:spLocks noGrp="1"/>
          </p:cNvSpPr>
          <p:nvPr>
            <p:ph type="sldNum" sz="quarter" idx="11"/>
          </p:nvPr>
        </p:nvSpPr>
        <p:spPr/>
        <p:txBody>
          <a:bodyPr/>
          <a:lstStyle/>
          <a:p>
            <a:fld id="{59395FB3-9C97-154F-86B2-7E381B951268}" type="slidenum">
              <a:rPr lang="en-US" smtClean="0"/>
              <a:pPr/>
              <a:t>8</a:t>
            </a:fld>
            <a:endParaRPr lang="en-US" dirty="0"/>
          </a:p>
        </p:txBody>
      </p:sp>
      <p:graphicFrame>
        <p:nvGraphicFramePr>
          <p:cNvPr id="6" name="表格 5">
            <a:extLst>
              <a:ext uri="{FF2B5EF4-FFF2-40B4-BE49-F238E27FC236}">
                <a16:creationId xmlns:a16="http://schemas.microsoft.com/office/drawing/2014/main" id="{52044150-CB21-FD4D-A214-09979AAA95C4}"/>
              </a:ext>
            </a:extLst>
          </p:cNvPr>
          <p:cNvGraphicFramePr>
            <a:graphicFrameLocks noGrp="1"/>
          </p:cNvGraphicFramePr>
          <p:nvPr>
            <p:extLst>
              <p:ext uri="{D42A27DB-BD31-4B8C-83A1-F6EECF244321}">
                <p14:modId xmlns:p14="http://schemas.microsoft.com/office/powerpoint/2010/main" val="2113785169"/>
              </p:ext>
            </p:extLst>
          </p:nvPr>
        </p:nvGraphicFramePr>
        <p:xfrm>
          <a:off x="210675" y="1754301"/>
          <a:ext cx="4174386" cy="1854200"/>
        </p:xfrm>
        <a:graphic>
          <a:graphicData uri="http://schemas.openxmlformats.org/drawingml/2006/table">
            <a:tbl>
              <a:tblPr firstRow="1" bandRow="1">
                <a:tableStyleId>{073A0DAA-6AF3-43AB-8588-CEC1D06C72B9}</a:tableStyleId>
              </a:tblPr>
              <a:tblGrid>
                <a:gridCol w="1391462">
                  <a:extLst>
                    <a:ext uri="{9D8B030D-6E8A-4147-A177-3AD203B41FA5}">
                      <a16:colId xmlns:a16="http://schemas.microsoft.com/office/drawing/2014/main" val="1015673921"/>
                    </a:ext>
                  </a:extLst>
                </a:gridCol>
                <a:gridCol w="1391462">
                  <a:extLst>
                    <a:ext uri="{9D8B030D-6E8A-4147-A177-3AD203B41FA5}">
                      <a16:colId xmlns:a16="http://schemas.microsoft.com/office/drawing/2014/main" val="2419281209"/>
                    </a:ext>
                  </a:extLst>
                </a:gridCol>
                <a:gridCol w="1391462">
                  <a:extLst>
                    <a:ext uri="{9D8B030D-6E8A-4147-A177-3AD203B41FA5}">
                      <a16:colId xmlns:a16="http://schemas.microsoft.com/office/drawing/2014/main" val="1199034076"/>
                    </a:ext>
                  </a:extLst>
                </a:gridCol>
              </a:tblGrid>
              <a:tr h="370840">
                <a:tc>
                  <a:txBody>
                    <a:bodyPr/>
                    <a:lstStyle/>
                    <a:p>
                      <a:r>
                        <a:rPr lang="en-US" altLang="zh-CN" dirty="0">
                          <a:solidFill>
                            <a:schemeClr val="tx1"/>
                          </a:solidFill>
                        </a:rPr>
                        <a:t>Some</a:t>
                      </a:r>
                      <a:r>
                        <a:rPr lang="zh-CN" altLang="en-US" dirty="0">
                          <a:solidFill>
                            <a:schemeClr val="tx1"/>
                          </a:solidFill>
                        </a:rPr>
                        <a:t> </a:t>
                      </a:r>
                      <a:r>
                        <a:rPr lang="en-US" altLang="zh-CN" dirty="0">
                          <a:solidFill>
                            <a:schemeClr val="tx1"/>
                          </a:solidFill>
                        </a:rPr>
                        <a:t>One</a:t>
                      </a:r>
                      <a:endParaRPr lang="zh-CN" altLang="en-US" dirty="0">
                        <a:solidFill>
                          <a:schemeClr val="tx1"/>
                        </a:solidFill>
                      </a:endParaRPr>
                    </a:p>
                  </a:txBody>
                  <a:tcPr/>
                </a:tc>
                <a:tc>
                  <a:txBody>
                    <a:bodyPr/>
                    <a:lstStyle/>
                    <a:p>
                      <a:r>
                        <a:rPr lang="en-US" altLang="zh-CN" dirty="0">
                          <a:solidFill>
                            <a:schemeClr val="tx1"/>
                          </a:solidFill>
                        </a:rPr>
                        <a:t>Shopping</a:t>
                      </a:r>
                      <a:r>
                        <a:rPr lang="zh-CN" altLang="en-US" dirty="0">
                          <a:solidFill>
                            <a:schemeClr val="tx1"/>
                          </a:solidFill>
                        </a:rPr>
                        <a:t> </a:t>
                      </a:r>
                      <a:r>
                        <a:rPr lang="en-US" altLang="zh-CN" dirty="0">
                          <a:solidFill>
                            <a:schemeClr val="tx1"/>
                          </a:solidFill>
                        </a:rPr>
                        <a:t>at</a:t>
                      </a:r>
                      <a:endParaRPr lang="zh-CN" altLang="en-US" dirty="0">
                        <a:solidFill>
                          <a:schemeClr val="tx1"/>
                        </a:solidFill>
                      </a:endParaRPr>
                    </a:p>
                  </a:txBody>
                  <a:tcPr/>
                </a:tc>
                <a:tc>
                  <a:txBody>
                    <a:bodyPr/>
                    <a:lstStyle/>
                    <a:p>
                      <a:r>
                        <a:rPr lang="en-US" altLang="zh-CN" dirty="0">
                          <a:solidFill>
                            <a:schemeClr val="tx1"/>
                          </a:solidFill>
                        </a:rPr>
                        <a:t>At</a:t>
                      </a:r>
                      <a:r>
                        <a:rPr lang="zh-CN" altLang="en-US" dirty="0">
                          <a:solidFill>
                            <a:schemeClr val="tx1"/>
                          </a:solidFill>
                        </a:rPr>
                        <a:t> </a:t>
                      </a:r>
                      <a:r>
                        <a:rPr lang="en-US" altLang="zh-CN" dirty="0">
                          <a:solidFill>
                            <a:schemeClr val="tx1"/>
                          </a:solidFill>
                        </a:rPr>
                        <a:t>someday</a:t>
                      </a:r>
                      <a:endParaRPr lang="zh-CN" altLang="en-US" dirty="0">
                        <a:solidFill>
                          <a:schemeClr val="tx1"/>
                        </a:solidFill>
                      </a:endParaRPr>
                    </a:p>
                  </a:txBody>
                  <a:tcPr/>
                </a:tc>
                <a:extLst>
                  <a:ext uri="{0D108BD9-81ED-4DB2-BD59-A6C34878D82A}">
                    <a16:rowId xmlns:a16="http://schemas.microsoft.com/office/drawing/2014/main" val="357364385"/>
                  </a:ext>
                </a:extLst>
              </a:tr>
              <a:tr h="370840">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Market</a:t>
                      </a:r>
                      <a:r>
                        <a:rPr lang="zh-CN" altLang="en-US" dirty="0">
                          <a:solidFill>
                            <a:schemeClr val="tx1"/>
                          </a:solidFill>
                        </a:rPr>
                        <a:t> </a:t>
                      </a:r>
                      <a:r>
                        <a:rPr lang="en-US" altLang="zh-CN" dirty="0">
                          <a:solidFill>
                            <a:schemeClr val="tx1"/>
                          </a:solidFill>
                        </a:rPr>
                        <a:t>A</a:t>
                      </a:r>
                      <a:endParaRPr lang="zh-CN" altLang="en-US" dirty="0">
                        <a:solidFill>
                          <a:schemeClr val="tx1"/>
                        </a:solidFill>
                      </a:endParaRPr>
                    </a:p>
                  </a:txBody>
                  <a:tcPr/>
                </a:tc>
                <a:tc>
                  <a:txBody>
                    <a:bodyPr/>
                    <a:lstStyle/>
                    <a:p>
                      <a:r>
                        <a:rPr lang="en-US" altLang="zh-CN" dirty="0">
                          <a:solidFill>
                            <a:schemeClr val="tx1"/>
                          </a:solidFill>
                        </a:rPr>
                        <a:t>2020-05-01</a:t>
                      </a:r>
                      <a:endParaRPr lang="zh-CN" altLang="en-US" dirty="0">
                        <a:solidFill>
                          <a:schemeClr val="tx1"/>
                        </a:solidFill>
                      </a:endParaRPr>
                    </a:p>
                  </a:txBody>
                  <a:tcPr/>
                </a:tc>
                <a:extLst>
                  <a:ext uri="{0D108BD9-81ED-4DB2-BD59-A6C34878D82A}">
                    <a16:rowId xmlns:a16="http://schemas.microsoft.com/office/drawing/2014/main" val="3569159529"/>
                  </a:ext>
                </a:extLst>
              </a:tr>
              <a:tr h="370840">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Market</a:t>
                      </a:r>
                      <a:r>
                        <a:rPr lang="zh-CN" altLang="en-US" dirty="0">
                          <a:solidFill>
                            <a:schemeClr val="tx1"/>
                          </a:solidFill>
                        </a:rPr>
                        <a:t> </a:t>
                      </a:r>
                      <a:r>
                        <a:rPr lang="en-US" altLang="zh-CN" dirty="0">
                          <a:solidFill>
                            <a:schemeClr val="tx1"/>
                          </a:solidFill>
                        </a:rPr>
                        <a:t>B</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2020-05-02</a:t>
                      </a:r>
                      <a:endParaRPr lang="zh-CN" altLang="en-US" dirty="0">
                        <a:solidFill>
                          <a:schemeClr val="tx1"/>
                        </a:solidFill>
                      </a:endParaRPr>
                    </a:p>
                  </a:txBody>
                  <a:tcPr/>
                </a:tc>
                <a:extLst>
                  <a:ext uri="{0D108BD9-81ED-4DB2-BD59-A6C34878D82A}">
                    <a16:rowId xmlns:a16="http://schemas.microsoft.com/office/drawing/2014/main" val="1681446594"/>
                  </a:ext>
                </a:extLst>
              </a:tr>
              <a:tr h="370840">
                <a:tc>
                  <a:txBody>
                    <a:bodyPr/>
                    <a:lstStyle/>
                    <a:p>
                      <a:r>
                        <a:rPr lang="en-US" altLang="zh-CN" dirty="0">
                          <a:solidFill>
                            <a:schemeClr val="tx1"/>
                          </a:solidFill>
                        </a:rPr>
                        <a:t>105-10-6182</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Market</a:t>
                      </a:r>
                      <a:r>
                        <a:rPr lang="zh-CN" altLang="en-US" dirty="0">
                          <a:solidFill>
                            <a:schemeClr val="tx1"/>
                          </a:solidFill>
                        </a:rPr>
                        <a:t> </a:t>
                      </a:r>
                      <a:r>
                        <a:rPr lang="en-US" altLang="zh-CN" dirty="0">
                          <a:solidFill>
                            <a:schemeClr val="tx1"/>
                          </a:solidFill>
                        </a:rPr>
                        <a:t>B</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2020-05-02</a:t>
                      </a:r>
                      <a:endParaRPr lang="zh-CN" altLang="en-US" dirty="0">
                        <a:solidFill>
                          <a:schemeClr val="tx1"/>
                        </a:solidFill>
                      </a:endParaRPr>
                    </a:p>
                  </a:txBody>
                  <a:tcPr/>
                </a:tc>
                <a:extLst>
                  <a:ext uri="{0D108BD9-81ED-4DB2-BD59-A6C34878D82A}">
                    <a16:rowId xmlns:a16="http://schemas.microsoft.com/office/drawing/2014/main" val="163680881"/>
                  </a:ext>
                </a:extLst>
              </a:tr>
              <a:tr h="370840">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Market C</a:t>
                      </a:r>
                      <a:endParaRPr lang="zh-CN" altLang="en-US" dirty="0">
                        <a:solidFill>
                          <a:schemeClr val="tx1"/>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2020-05-12</a:t>
                      </a:r>
                      <a:endParaRPr lang="zh-CN" altLang="en-US" dirty="0">
                        <a:solidFill>
                          <a:schemeClr val="tx1"/>
                        </a:solidFill>
                      </a:endParaRPr>
                    </a:p>
                  </a:txBody>
                  <a:tcPr/>
                </a:tc>
                <a:extLst>
                  <a:ext uri="{0D108BD9-81ED-4DB2-BD59-A6C34878D82A}">
                    <a16:rowId xmlns:a16="http://schemas.microsoft.com/office/drawing/2014/main" val="3302544484"/>
                  </a:ext>
                </a:extLst>
              </a:tr>
            </a:tbl>
          </a:graphicData>
        </a:graphic>
      </p:graphicFrame>
      <p:pic>
        <p:nvPicPr>
          <p:cNvPr id="33" name="图形 32" descr="商店">
            <a:extLst>
              <a:ext uri="{FF2B5EF4-FFF2-40B4-BE49-F238E27FC236}">
                <a16:creationId xmlns:a16="http://schemas.microsoft.com/office/drawing/2014/main" id="{2A60DFEF-D58E-7D4B-8A6B-FF29E0DD8C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5656" y="1026576"/>
            <a:ext cx="348218" cy="348217"/>
          </a:xfrm>
          <a:prstGeom prst="rect">
            <a:avLst/>
          </a:prstGeom>
        </p:spPr>
      </p:pic>
      <p:pic>
        <p:nvPicPr>
          <p:cNvPr id="34" name="图形 33" descr="商店">
            <a:extLst>
              <a:ext uri="{FF2B5EF4-FFF2-40B4-BE49-F238E27FC236}">
                <a16:creationId xmlns:a16="http://schemas.microsoft.com/office/drawing/2014/main" id="{08A46BA0-9867-5047-99B7-66C62AB47D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7262" y="1034171"/>
            <a:ext cx="348218" cy="348217"/>
          </a:xfrm>
          <a:prstGeom prst="rect">
            <a:avLst/>
          </a:prstGeom>
        </p:spPr>
      </p:pic>
      <p:pic>
        <p:nvPicPr>
          <p:cNvPr id="35" name="图形 34" descr="商店">
            <a:extLst>
              <a:ext uri="{FF2B5EF4-FFF2-40B4-BE49-F238E27FC236}">
                <a16:creationId xmlns:a16="http://schemas.microsoft.com/office/drawing/2014/main" id="{81287D37-4051-D945-A80B-58C7D7365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1613" y="1044636"/>
            <a:ext cx="348218" cy="348217"/>
          </a:xfrm>
          <a:prstGeom prst="rect">
            <a:avLst/>
          </a:prstGeom>
        </p:spPr>
      </p:pic>
      <p:grpSp>
        <p:nvGrpSpPr>
          <p:cNvPr id="3" name="组合 2">
            <a:extLst>
              <a:ext uri="{FF2B5EF4-FFF2-40B4-BE49-F238E27FC236}">
                <a16:creationId xmlns:a16="http://schemas.microsoft.com/office/drawing/2014/main" id="{A82A122E-4C2E-254C-9F82-B6BAF63F6FB9}"/>
              </a:ext>
            </a:extLst>
          </p:cNvPr>
          <p:cNvGrpSpPr/>
          <p:nvPr/>
        </p:nvGrpSpPr>
        <p:grpSpPr>
          <a:xfrm>
            <a:off x="4993046" y="1069075"/>
            <a:ext cx="540533" cy="404436"/>
            <a:chOff x="2847769" y="3223507"/>
            <a:chExt cx="540533" cy="404436"/>
          </a:xfrm>
        </p:grpSpPr>
        <p:sp>
          <p:nvSpPr>
            <p:cNvPr id="39" name="矩形 38">
              <a:extLst>
                <a:ext uri="{FF2B5EF4-FFF2-40B4-BE49-F238E27FC236}">
                  <a16:creationId xmlns:a16="http://schemas.microsoft.com/office/drawing/2014/main" id="{54EAAAB6-C9AC-6B4F-803A-986DCD045A01}"/>
                </a:ext>
              </a:extLst>
            </p:cNvPr>
            <p:cNvSpPr>
              <a:spLocks noChangeAspect="1"/>
            </p:cNvSpPr>
            <p:nvPr/>
          </p:nvSpPr>
          <p:spPr bwMode="auto">
            <a:xfrm>
              <a:off x="2915816" y="3223507"/>
              <a:ext cx="404436" cy="404436"/>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40" name="图形 39" descr="医学">
              <a:extLst>
                <a:ext uri="{FF2B5EF4-FFF2-40B4-BE49-F238E27FC236}">
                  <a16:creationId xmlns:a16="http://schemas.microsoft.com/office/drawing/2014/main" id="{D7D65026-C6F8-3146-AC2C-26EBC08069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6702" y="3379610"/>
              <a:ext cx="242662" cy="242662"/>
            </a:xfrm>
            <a:prstGeom prst="rect">
              <a:avLst/>
            </a:prstGeom>
          </p:spPr>
        </p:pic>
        <p:sp>
          <p:nvSpPr>
            <p:cNvPr id="41" name="文本框 40">
              <a:extLst>
                <a:ext uri="{FF2B5EF4-FFF2-40B4-BE49-F238E27FC236}">
                  <a16:creationId xmlns:a16="http://schemas.microsoft.com/office/drawing/2014/main" id="{617A8E78-F3B2-7343-AA38-0769199131ED}"/>
                </a:ext>
              </a:extLst>
            </p:cNvPr>
            <p:cNvSpPr txBox="1"/>
            <p:nvPr/>
          </p:nvSpPr>
          <p:spPr>
            <a:xfrm>
              <a:off x="2847769" y="3229969"/>
              <a:ext cx="540533" cy="184666"/>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A</a:t>
              </a:r>
              <a:endParaRPr kumimoji="1" lang="zh-CN" altLang="en-US" sz="600" dirty="0">
                <a:solidFill>
                  <a:schemeClr val="bg1"/>
                </a:solidFill>
                <a:latin typeface="IBM Plex Sans" charset="0"/>
                <a:ea typeface="IBM Plex Sans" charset="0"/>
                <a:cs typeface="IBM Plex Sans" charset="0"/>
              </a:endParaRPr>
            </a:p>
          </p:txBody>
        </p:sp>
      </p:grpSp>
      <p:graphicFrame>
        <p:nvGraphicFramePr>
          <p:cNvPr id="45" name="表格 44">
            <a:extLst>
              <a:ext uri="{FF2B5EF4-FFF2-40B4-BE49-F238E27FC236}">
                <a16:creationId xmlns:a16="http://schemas.microsoft.com/office/drawing/2014/main" id="{E81933FC-C6F5-E944-B2C2-7E66B2209745}"/>
              </a:ext>
            </a:extLst>
          </p:cNvPr>
          <p:cNvGraphicFramePr>
            <a:graphicFrameLocks noGrp="1"/>
          </p:cNvGraphicFramePr>
          <p:nvPr>
            <p:extLst>
              <p:ext uri="{D42A27DB-BD31-4B8C-83A1-F6EECF244321}">
                <p14:modId xmlns:p14="http://schemas.microsoft.com/office/powerpoint/2010/main" val="1348830167"/>
              </p:ext>
            </p:extLst>
          </p:nvPr>
        </p:nvGraphicFramePr>
        <p:xfrm>
          <a:off x="4535487" y="1724800"/>
          <a:ext cx="4608513" cy="809252"/>
        </p:xfrm>
        <a:graphic>
          <a:graphicData uri="http://schemas.openxmlformats.org/drawingml/2006/table">
            <a:tbl>
              <a:tblPr firstRow="1" bandRow="1">
                <a:tableStyleId>{073A0DAA-6AF3-43AB-8588-CEC1D06C72B9}</a:tableStyleId>
              </a:tblPr>
              <a:tblGrid>
                <a:gridCol w="1536171">
                  <a:extLst>
                    <a:ext uri="{9D8B030D-6E8A-4147-A177-3AD203B41FA5}">
                      <a16:colId xmlns:a16="http://schemas.microsoft.com/office/drawing/2014/main" val="1015673921"/>
                    </a:ext>
                  </a:extLst>
                </a:gridCol>
                <a:gridCol w="1536171">
                  <a:extLst>
                    <a:ext uri="{9D8B030D-6E8A-4147-A177-3AD203B41FA5}">
                      <a16:colId xmlns:a16="http://schemas.microsoft.com/office/drawing/2014/main" val="2419281209"/>
                    </a:ext>
                  </a:extLst>
                </a:gridCol>
                <a:gridCol w="1536171">
                  <a:extLst>
                    <a:ext uri="{9D8B030D-6E8A-4147-A177-3AD203B41FA5}">
                      <a16:colId xmlns:a16="http://schemas.microsoft.com/office/drawing/2014/main" val="1199034076"/>
                    </a:ext>
                  </a:extLst>
                </a:gridCol>
              </a:tblGrid>
              <a:tr h="404626">
                <a:tc>
                  <a:txBody>
                    <a:bodyPr/>
                    <a:lstStyle/>
                    <a:p>
                      <a:r>
                        <a:rPr lang="en-US" altLang="zh-CN" dirty="0">
                          <a:solidFill>
                            <a:schemeClr val="tx1"/>
                          </a:solidFill>
                        </a:rPr>
                        <a:t>Some</a:t>
                      </a:r>
                      <a:r>
                        <a:rPr lang="zh-CN" altLang="en-US" dirty="0">
                          <a:solidFill>
                            <a:schemeClr val="tx1"/>
                          </a:solidFill>
                        </a:rPr>
                        <a:t> </a:t>
                      </a:r>
                      <a:r>
                        <a:rPr lang="en-US" altLang="zh-CN" dirty="0">
                          <a:solidFill>
                            <a:schemeClr val="tx1"/>
                          </a:solidFill>
                        </a:rPr>
                        <a:t>One</a:t>
                      </a:r>
                      <a:endParaRPr lang="zh-CN" altLang="en-US" dirty="0">
                        <a:solidFill>
                          <a:schemeClr val="tx1"/>
                        </a:solidFill>
                      </a:endParaRPr>
                    </a:p>
                  </a:txBody>
                  <a:tcPr/>
                </a:tc>
                <a:tc>
                  <a:txBody>
                    <a:bodyPr/>
                    <a:lstStyle/>
                    <a:p>
                      <a:r>
                        <a:rPr lang="en-US" altLang="zh-CN" dirty="0">
                          <a:solidFill>
                            <a:schemeClr val="tx1"/>
                          </a:solidFill>
                        </a:rPr>
                        <a:t>Have Been to</a:t>
                      </a:r>
                      <a:endParaRPr lang="zh-CN" altLang="en-US" dirty="0">
                        <a:solidFill>
                          <a:schemeClr val="tx1"/>
                        </a:solidFill>
                      </a:endParaRPr>
                    </a:p>
                  </a:txBody>
                  <a:tcPr/>
                </a:tc>
                <a:tc>
                  <a:txBody>
                    <a:bodyPr/>
                    <a:lstStyle/>
                    <a:p>
                      <a:r>
                        <a:rPr lang="en-US" altLang="zh-CN" dirty="0">
                          <a:solidFill>
                            <a:schemeClr val="tx1"/>
                          </a:solidFill>
                        </a:rPr>
                        <a:t>At</a:t>
                      </a:r>
                      <a:r>
                        <a:rPr lang="zh-CN" altLang="en-US" dirty="0">
                          <a:solidFill>
                            <a:schemeClr val="tx1"/>
                          </a:solidFill>
                        </a:rPr>
                        <a:t> </a:t>
                      </a:r>
                      <a:r>
                        <a:rPr lang="en-US" altLang="zh-CN" dirty="0">
                          <a:solidFill>
                            <a:schemeClr val="tx1"/>
                          </a:solidFill>
                        </a:rPr>
                        <a:t>someday</a:t>
                      </a:r>
                      <a:endParaRPr lang="zh-CN" altLang="en-US" dirty="0">
                        <a:solidFill>
                          <a:schemeClr val="tx1"/>
                        </a:solidFill>
                      </a:endParaRPr>
                    </a:p>
                  </a:txBody>
                  <a:tcPr/>
                </a:tc>
                <a:extLst>
                  <a:ext uri="{0D108BD9-81ED-4DB2-BD59-A6C34878D82A}">
                    <a16:rowId xmlns:a16="http://schemas.microsoft.com/office/drawing/2014/main" val="357364385"/>
                  </a:ext>
                </a:extLst>
              </a:tr>
              <a:tr h="404626">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101-17-6199</a:t>
                      </a:r>
                      <a:endParaRPr lang="zh-CN" altLang="en-US" dirty="0">
                        <a:solidFill>
                          <a:schemeClr val="tx1"/>
                        </a:solidFill>
                      </a:endParaRPr>
                    </a:p>
                  </a:txBody>
                  <a:tcPr/>
                </a:tc>
                <a:tc>
                  <a:txBody>
                    <a:bodyPr/>
                    <a:lstStyle/>
                    <a:p>
                      <a:r>
                        <a:rPr lang="en-US" altLang="zh-CN" dirty="0">
                          <a:solidFill>
                            <a:schemeClr val="tx1"/>
                          </a:solidFill>
                        </a:rPr>
                        <a:t>Hospital A</a:t>
                      </a:r>
                      <a:endParaRPr lang="zh-CN" altLang="en-US" dirty="0">
                        <a:solidFill>
                          <a:schemeClr val="tx1"/>
                        </a:solidFill>
                      </a:endParaRPr>
                    </a:p>
                  </a:txBody>
                  <a:tcPr/>
                </a:tc>
                <a:tc>
                  <a:txBody>
                    <a:bodyPr/>
                    <a:lstStyle/>
                    <a:p>
                      <a:r>
                        <a:rPr lang="en-US" altLang="zh-CN" dirty="0">
                          <a:solidFill>
                            <a:schemeClr val="tx1"/>
                          </a:solidFill>
                        </a:rPr>
                        <a:t>2020-05-12</a:t>
                      </a:r>
                      <a:endParaRPr lang="zh-CN" altLang="en-US" dirty="0">
                        <a:solidFill>
                          <a:schemeClr val="tx1"/>
                        </a:solidFill>
                      </a:endParaRPr>
                    </a:p>
                  </a:txBody>
                  <a:tcPr/>
                </a:tc>
                <a:extLst>
                  <a:ext uri="{0D108BD9-81ED-4DB2-BD59-A6C34878D82A}">
                    <a16:rowId xmlns:a16="http://schemas.microsoft.com/office/drawing/2014/main" val="3569159529"/>
                  </a:ext>
                </a:extLst>
              </a:tr>
            </a:tbl>
          </a:graphicData>
        </a:graphic>
      </p:graphicFrame>
      <p:grpSp>
        <p:nvGrpSpPr>
          <p:cNvPr id="71" name="组合 70">
            <a:extLst>
              <a:ext uri="{FF2B5EF4-FFF2-40B4-BE49-F238E27FC236}">
                <a16:creationId xmlns:a16="http://schemas.microsoft.com/office/drawing/2014/main" id="{61A1E014-2A01-E443-B92D-E0F4C4E1180D}"/>
              </a:ext>
            </a:extLst>
          </p:cNvPr>
          <p:cNvGrpSpPr/>
          <p:nvPr/>
        </p:nvGrpSpPr>
        <p:grpSpPr>
          <a:xfrm>
            <a:off x="5518610" y="1075537"/>
            <a:ext cx="540533" cy="404436"/>
            <a:chOff x="2847769" y="3223507"/>
            <a:chExt cx="540533" cy="404436"/>
          </a:xfrm>
        </p:grpSpPr>
        <p:sp>
          <p:nvSpPr>
            <p:cNvPr id="72" name="矩形 71">
              <a:extLst>
                <a:ext uri="{FF2B5EF4-FFF2-40B4-BE49-F238E27FC236}">
                  <a16:creationId xmlns:a16="http://schemas.microsoft.com/office/drawing/2014/main" id="{70372CBB-252C-8C41-907E-00F45BB39D72}"/>
                </a:ext>
              </a:extLst>
            </p:cNvPr>
            <p:cNvSpPr>
              <a:spLocks noChangeAspect="1"/>
            </p:cNvSpPr>
            <p:nvPr/>
          </p:nvSpPr>
          <p:spPr bwMode="auto">
            <a:xfrm>
              <a:off x="2915816" y="3223507"/>
              <a:ext cx="404436" cy="404436"/>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73" name="图形 72" descr="医学">
              <a:extLst>
                <a:ext uri="{FF2B5EF4-FFF2-40B4-BE49-F238E27FC236}">
                  <a16:creationId xmlns:a16="http://schemas.microsoft.com/office/drawing/2014/main" id="{3E4C722F-5666-824C-A909-042363E70B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6702" y="3379610"/>
              <a:ext cx="242662" cy="242662"/>
            </a:xfrm>
            <a:prstGeom prst="rect">
              <a:avLst/>
            </a:prstGeom>
          </p:spPr>
        </p:pic>
        <p:sp>
          <p:nvSpPr>
            <p:cNvPr id="74" name="文本框 73">
              <a:extLst>
                <a:ext uri="{FF2B5EF4-FFF2-40B4-BE49-F238E27FC236}">
                  <a16:creationId xmlns:a16="http://schemas.microsoft.com/office/drawing/2014/main" id="{AEDF5469-9406-7D45-A8C9-A27544FCE9AF}"/>
                </a:ext>
              </a:extLst>
            </p:cNvPr>
            <p:cNvSpPr txBox="1"/>
            <p:nvPr/>
          </p:nvSpPr>
          <p:spPr>
            <a:xfrm>
              <a:off x="2847769" y="3229969"/>
              <a:ext cx="540533" cy="184666"/>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A</a:t>
              </a:r>
              <a:endParaRPr kumimoji="1" lang="zh-CN" altLang="en-US" sz="600" dirty="0">
                <a:solidFill>
                  <a:schemeClr val="bg1"/>
                </a:solidFill>
                <a:latin typeface="IBM Plex Sans" charset="0"/>
                <a:ea typeface="IBM Plex Sans" charset="0"/>
                <a:cs typeface="IBM Plex Sans" charset="0"/>
              </a:endParaRPr>
            </a:p>
          </p:txBody>
        </p:sp>
      </p:grpSp>
      <p:grpSp>
        <p:nvGrpSpPr>
          <p:cNvPr id="75" name="组合 74">
            <a:extLst>
              <a:ext uri="{FF2B5EF4-FFF2-40B4-BE49-F238E27FC236}">
                <a16:creationId xmlns:a16="http://schemas.microsoft.com/office/drawing/2014/main" id="{9CA60BD1-E96D-FC4E-B3C9-E9F7768D24FE}"/>
              </a:ext>
            </a:extLst>
          </p:cNvPr>
          <p:cNvGrpSpPr/>
          <p:nvPr/>
        </p:nvGrpSpPr>
        <p:grpSpPr>
          <a:xfrm>
            <a:off x="6023991" y="1064447"/>
            <a:ext cx="540533" cy="404436"/>
            <a:chOff x="2847769" y="3223507"/>
            <a:chExt cx="540533" cy="404436"/>
          </a:xfrm>
        </p:grpSpPr>
        <p:sp>
          <p:nvSpPr>
            <p:cNvPr id="76" name="矩形 75">
              <a:extLst>
                <a:ext uri="{FF2B5EF4-FFF2-40B4-BE49-F238E27FC236}">
                  <a16:creationId xmlns:a16="http://schemas.microsoft.com/office/drawing/2014/main" id="{DEDCD7E3-A113-4D41-A49B-44CCF1DB4F33}"/>
                </a:ext>
              </a:extLst>
            </p:cNvPr>
            <p:cNvSpPr>
              <a:spLocks noChangeAspect="1"/>
            </p:cNvSpPr>
            <p:nvPr/>
          </p:nvSpPr>
          <p:spPr bwMode="auto">
            <a:xfrm>
              <a:off x="2915816" y="3223507"/>
              <a:ext cx="404436" cy="404436"/>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77" name="图形 76" descr="医学">
              <a:extLst>
                <a:ext uri="{FF2B5EF4-FFF2-40B4-BE49-F238E27FC236}">
                  <a16:creationId xmlns:a16="http://schemas.microsoft.com/office/drawing/2014/main" id="{01D165B3-82C7-9F45-9633-8224A9D2CF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6702" y="3379610"/>
              <a:ext cx="242662" cy="242662"/>
            </a:xfrm>
            <a:prstGeom prst="rect">
              <a:avLst/>
            </a:prstGeom>
          </p:spPr>
        </p:pic>
        <p:sp>
          <p:nvSpPr>
            <p:cNvPr id="78" name="文本框 77">
              <a:extLst>
                <a:ext uri="{FF2B5EF4-FFF2-40B4-BE49-F238E27FC236}">
                  <a16:creationId xmlns:a16="http://schemas.microsoft.com/office/drawing/2014/main" id="{011D5022-1B1C-1842-9FA8-7A47D99BE3D6}"/>
                </a:ext>
              </a:extLst>
            </p:cNvPr>
            <p:cNvSpPr txBox="1"/>
            <p:nvPr/>
          </p:nvSpPr>
          <p:spPr>
            <a:xfrm>
              <a:off x="2847769" y="3229969"/>
              <a:ext cx="540533" cy="184666"/>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A</a:t>
              </a:r>
              <a:endParaRPr kumimoji="1" lang="zh-CN" altLang="en-US" sz="600" dirty="0">
                <a:solidFill>
                  <a:schemeClr val="bg1"/>
                </a:solidFill>
                <a:latin typeface="IBM Plex Sans" charset="0"/>
                <a:ea typeface="IBM Plex Sans" charset="0"/>
                <a:cs typeface="IBM Plex Sans" charset="0"/>
              </a:endParaRPr>
            </a:p>
          </p:txBody>
        </p:sp>
      </p:grpSp>
      <p:sp>
        <p:nvSpPr>
          <p:cNvPr id="79" name="矩形 78">
            <a:extLst>
              <a:ext uri="{FF2B5EF4-FFF2-40B4-BE49-F238E27FC236}">
                <a16:creationId xmlns:a16="http://schemas.microsoft.com/office/drawing/2014/main" id="{410B463F-2514-0446-8BD9-BEE414B01C92}"/>
              </a:ext>
            </a:extLst>
          </p:cNvPr>
          <p:cNvSpPr>
            <a:spLocks noChangeAspect="1"/>
          </p:cNvSpPr>
          <p:nvPr/>
        </p:nvSpPr>
        <p:spPr bwMode="auto">
          <a:xfrm>
            <a:off x="3858769" y="1011011"/>
            <a:ext cx="419076" cy="419077"/>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80" name="文本框 79">
            <a:extLst>
              <a:ext uri="{FF2B5EF4-FFF2-40B4-BE49-F238E27FC236}">
                <a16:creationId xmlns:a16="http://schemas.microsoft.com/office/drawing/2014/main" id="{1A7E474D-61DB-7845-9E05-5B76616F78B8}"/>
              </a:ext>
            </a:extLst>
          </p:cNvPr>
          <p:cNvSpPr txBox="1"/>
          <p:nvPr/>
        </p:nvSpPr>
        <p:spPr>
          <a:xfrm>
            <a:off x="3751555" y="982140"/>
            <a:ext cx="633507" cy="230832"/>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CDC(NY)</a:t>
            </a:r>
            <a:endParaRPr kumimoji="1" lang="zh-CN" altLang="en-US" sz="900" dirty="0">
              <a:solidFill>
                <a:schemeClr val="bg1"/>
              </a:solidFill>
              <a:latin typeface="IBM Plex Sans" charset="0"/>
              <a:ea typeface="IBM Plex Sans" charset="0"/>
              <a:cs typeface="IBM Plex Sans" charset="0"/>
            </a:endParaRPr>
          </a:p>
        </p:txBody>
      </p:sp>
      <p:pic>
        <p:nvPicPr>
          <p:cNvPr id="81" name="图形 80" descr="医院">
            <a:extLst>
              <a:ext uri="{FF2B5EF4-FFF2-40B4-BE49-F238E27FC236}">
                <a16:creationId xmlns:a16="http://schemas.microsoft.com/office/drawing/2014/main" id="{974AE50A-30B3-D34D-ACA3-F0E8B19801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0676" y="1107854"/>
            <a:ext cx="335261" cy="335261"/>
          </a:xfrm>
          <a:prstGeom prst="rect">
            <a:avLst/>
          </a:prstGeom>
        </p:spPr>
      </p:pic>
    </p:spTree>
    <p:extLst>
      <p:ext uri="{BB962C8B-B14F-4D97-AF65-F5344CB8AC3E}">
        <p14:creationId xmlns:p14="http://schemas.microsoft.com/office/powerpoint/2010/main" val="99712453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544D9-C840-DC44-9DDB-00EE4DD14290}"/>
              </a:ext>
            </a:extLst>
          </p:cNvPr>
          <p:cNvSpPr>
            <a:spLocks noGrp="1"/>
          </p:cNvSpPr>
          <p:nvPr>
            <p:ph type="title"/>
          </p:nvPr>
        </p:nvSpPr>
        <p:spPr>
          <a:xfrm>
            <a:off x="210312" y="201168"/>
            <a:ext cx="5094890" cy="282350"/>
          </a:xfrm>
        </p:spPr>
        <p:txBody>
          <a:bodyPr/>
          <a:lstStyle/>
          <a:p>
            <a:r>
              <a:rPr kumimoji="1" lang="en-US" altLang="zh-CN" dirty="0"/>
              <a:t>Help CDC Tracing confirmed cases</a:t>
            </a:r>
            <a:endParaRPr lang="zh-CN" altLang="en-US" dirty="0"/>
          </a:p>
        </p:txBody>
      </p:sp>
      <p:sp>
        <p:nvSpPr>
          <p:cNvPr id="5" name="灯片编号占位符 4">
            <a:extLst>
              <a:ext uri="{FF2B5EF4-FFF2-40B4-BE49-F238E27FC236}">
                <a16:creationId xmlns:a16="http://schemas.microsoft.com/office/drawing/2014/main" id="{D20BA33D-56D0-3949-B797-74996462AF49}"/>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33" name="灯片编号占位符 4">
            <a:extLst>
              <a:ext uri="{FF2B5EF4-FFF2-40B4-BE49-F238E27FC236}">
                <a16:creationId xmlns:a16="http://schemas.microsoft.com/office/drawing/2014/main" id="{93669CDA-E783-AF4D-A49B-06BA410F5B09}"/>
              </a:ext>
            </a:extLst>
          </p:cNvPr>
          <p:cNvSpPr txBox="1">
            <a:spLocks/>
          </p:cNvSpPr>
          <p:nvPr/>
        </p:nvSpPr>
        <p:spPr>
          <a:xfrm>
            <a:off x="7086601"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59395FB3-9C97-154F-86B2-7E381B951268}" type="slidenum">
              <a:rPr lang="en-US" smtClean="0"/>
              <a:pPr/>
              <a:t>9</a:t>
            </a:fld>
            <a:endParaRPr lang="en-US" dirty="0"/>
          </a:p>
        </p:txBody>
      </p:sp>
      <p:grpSp>
        <p:nvGrpSpPr>
          <p:cNvPr id="3" name="组合 2">
            <a:extLst>
              <a:ext uri="{FF2B5EF4-FFF2-40B4-BE49-F238E27FC236}">
                <a16:creationId xmlns:a16="http://schemas.microsoft.com/office/drawing/2014/main" id="{E9CDC5B2-EB89-3747-88C9-6A7D1CA8B843}"/>
              </a:ext>
            </a:extLst>
          </p:cNvPr>
          <p:cNvGrpSpPr/>
          <p:nvPr/>
        </p:nvGrpSpPr>
        <p:grpSpPr>
          <a:xfrm>
            <a:off x="206597" y="995159"/>
            <a:ext cx="3606236" cy="2188261"/>
            <a:chOff x="152280" y="661898"/>
            <a:chExt cx="3606236" cy="2188261"/>
          </a:xfrm>
        </p:grpSpPr>
        <p:grpSp>
          <p:nvGrpSpPr>
            <p:cNvPr id="62" name="组合 61">
              <a:extLst>
                <a:ext uri="{FF2B5EF4-FFF2-40B4-BE49-F238E27FC236}">
                  <a16:creationId xmlns:a16="http://schemas.microsoft.com/office/drawing/2014/main" id="{459A10D6-8BB5-3D46-AE01-9FC0C95B0340}"/>
                </a:ext>
              </a:extLst>
            </p:cNvPr>
            <p:cNvGrpSpPr>
              <a:grpSpLocks noChangeAspect="1"/>
            </p:cNvGrpSpPr>
            <p:nvPr/>
          </p:nvGrpSpPr>
          <p:grpSpPr>
            <a:xfrm>
              <a:off x="479047" y="1081432"/>
              <a:ext cx="1536614" cy="1536614"/>
              <a:chOff x="6963589" y="1668602"/>
              <a:chExt cx="2016000" cy="2016000"/>
            </a:xfrm>
          </p:grpSpPr>
          <p:sp>
            <p:nvSpPr>
              <p:cNvPr id="127" name="弧 126">
                <a:extLst>
                  <a:ext uri="{FF2B5EF4-FFF2-40B4-BE49-F238E27FC236}">
                    <a16:creationId xmlns:a16="http://schemas.microsoft.com/office/drawing/2014/main" id="{65356AF7-6CD2-7141-9DFA-B0FDAFB06D64}"/>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8" name="弧 127">
                <a:extLst>
                  <a:ext uri="{FF2B5EF4-FFF2-40B4-BE49-F238E27FC236}">
                    <a16:creationId xmlns:a16="http://schemas.microsoft.com/office/drawing/2014/main" id="{F6EBC019-5E98-3F46-ADCE-464364E7A4B7}"/>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9" name="弧 128">
                <a:extLst>
                  <a:ext uri="{FF2B5EF4-FFF2-40B4-BE49-F238E27FC236}">
                    <a16:creationId xmlns:a16="http://schemas.microsoft.com/office/drawing/2014/main" id="{51148410-B077-3045-846E-903AF49FCAF6}"/>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30" name="弧 129">
                <a:extLst>
                  <a:ext uri="{FF2B5EF4-FFF2-40B4-BE49-F238E27FC236}">
                    <a16:creationId xmlns:a16="http://schemas.microsoft.com/office/drawing/2014/main" id="{21CB503D-6B74-1948-BDB9-1E7F715AE787}"/>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31" name="弧 130">
                <a:extLst>
                  <a:ext uri="{FF2B5EF4-FFF2-40B4-BE49-F238E27FC236}">
                    <a16:creationId xmlns:a16="http://schemas.microsoft.com/office/drawing/2014/main" id="{5E05FCBC-BDD8-4A4A-9915-1921C494C75C}"/>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32" name="弧 131">
                <a:extLst>
                  <a:ext uri="{FF2B5EF4-FFF2-40B4-BE49-F238E27FC236}">
                    <a16:creationId xmlns:a16="http://schemas.microsoft.com/office/drawing/2014/main" id="{7388963F-7B2B-3549-8CF7-578587CE2EAE}"/>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33" name="弧 132">
                <a:extLst>
                  <a:ext uri="{FF2B5EF4-FFF2-40B4-BE49-F238E27FC236}">
                    <a16:creationId xmlns:a16="http://schemas.microsoft.com/office/drawing/2014/main" id="{B2D54239-5DFF-B549-98FC-35F7A1096173}"/>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34" name="弧 133">
                <a:extLst>
                  <a:ext uri="{FF2B5EF4-FFF2-40B4-BE49-F238E27FC236}">
                    <a16:creationId xmlns:a16="http://schemas.microsoft.com/office/drawing/2014/main" id="{55F34496-FEBD-904B-8F48-FA76C073C97E}"/>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63" name="组合 62">
              <a:extLst>
                <a:ext uri="{FF2B5EF4-FFF2-40B4-BE49-F238E27FC236}">
                  <a16:creationId xmlns:a16="http://schemas.microsoft.com/office/drawing/2014/main" id="{62BAA016-C4DF-C34E-AAB3-D334701A8027}"/>
                </a:ext>
              </a:extLst>
            </p:cNvPr>
            <p:cNvGrpSpPr>
              <a:grpSpLocks noChangeAspect="1"/>
            </p:cNvGrpSpPr>
            <p:nvPr/>
          </p:nvGrpSpPr>
          <p:grpSpPr>
            <a:xfrm>
              <a:off x="2029505" y="1081431"/>
              <a:ext cx="1536614" cy="1536614"/>
              <a:chOff x="6963589" y="1668602"/>
              <a:chExt cx="2016000" cy="2016000"/>
            </a:xfrm>
          </p:grpSpPr>
          <p:sp>
            <p:nvSpPr>
              <p:cNvPr id="119" name="弧 118">
                <a:extLst>
                  <a:ext uri="{FF2B5EF4-FFF2-40B4-BE49-F238E27FC236}">
                    <a16:creationId xmlns:a16="http://schemas.microsoft.com/office/drawing/2014/main" id="{BC7A0817-0E0E-454A-AC0B-44D6FCC3CF38}"/>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0" name="弧 119">
                <a:extLst>
                  <a:ext uri="{FF2B5EF4-FFF2-40B4-BE49-F238E27FC236}">
                    <a16:creationId xmlns:a16="http://schemas.microsoft.com/office/drawing/2014/main" id="{CEA96296-8902-F641-B303-F3A3CE01489E}"/>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1" name="弧 120">
                <a:extLst>
                  <a:ext uri="{FF2B5EF4-FFF2-40B4-BE49-F238E27FC236}">
                    <a16:creationId xmlns:a16="http://schemas.microsoft.com/office/drawing/2014/main" id="{FC51DEE6-87ED-F14F-9538-FD5ADB41A1E1}"/>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2" name="弧 121">
                <a:extLst>
                  <a:ext uri="{FF2B5EF4-FFF2-40B4-BE49-F238E27FC236}">
                    <a16:creationId xmlns:a16="http://schemas.microsoft.com/office/drawing/2014/main" id="{9616FC5F-982D-5548-8CE8-B4168ECDF8CB}"/>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3" name="弧 122">
                <a:extLst>
                  <a:ext uri="{FF2B5EF4-FFF2-40B4-BE49-F238E27FC236}">
                    <a16:creationId xmlns:a16="http://schemas.microsoft.com/office/drawing/2014/main" id="{5B3165F8-B9A7-634F-887B-82E86FF83BF5}"/>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4" name="弧 123">
                <a:extLst>
                  <a:ext uri="{FF2B5EF4-FFF2-40B4-BE49-F238E27FC236}">
                    <a16:creationId xmlns:a16="http://schemas.microsoft.com/office/drawing/2014/main" id="{A44E55C7-B63C-6F49-9DB1-C8AB3C015005}"/>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5" name="弧 124">
                <a:extLst>
                  <a:ext uri="{FF2B5EF4-FFF2-40B4-BE49-F238E27FC236}">
                    <a16:creationId xmlns:a16="http://schemas.microsoft.com/office/drawing/2014/main" id="{0AF35923-932F-A245-82EB-8BB23ADB4523}"/>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6" name="弧 125">
                <a:extLst>
                  <a:ext uri="{FF2B5EF4-FFF2-40B4-BE49-F238E27FC236}">
                    <a16:creationId xmlns:a16="http://schemas.microsoft.com/office/drawing/2014/main" id="{B83CC7C8-E70E-F849-A34D-DBE76EA86654}"/>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3"/>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66" name="组合 65">
              <a:extLst>
                <a:ext uri="{FF2B5EF4-FFF2-40B4-BE49-F238E27FC236}">
                  <a16:creationId xmlns:a16="http://schemas.microsoft.com/office/drawing/2014/main" id="{BD84BFEB-E0DB-B845-8869-DA57A8E66188}"/>
                </a:ext>
              </a:extLst>
            </p:cNvPr>
            <p:cNvGrpSpPr/>
            <p:nvPr/>
          </p:nvGrpSpPr>
          <p:grpSpPr>
            <a:xfrm>
              <a:off x="1048803" y="661898"/>
              <a:ext cx="288658" cy="404401"/>
              <a:chOff x="4199707" y="-2384731"/>
              <a:chExt cx="405600" cy="568233"/>
            </a:xfrm>
          </p:grpSpPr>
          <p:pic>
            <p:nvPicPr>
              <p:cNvPr id="111" name="图形 110" descr="商店">
                <a:extLst>
                  <a:ext uri="{FF2B5EF4-FFF2-40B4-BE49-F238E27FC236}">
                    <a16:creationId xmlns:a16="http://schemas.microsoft.com/office/drawing/2014/main" id="{623C3EFE-ECF9-E942-A9A3-D94FF15AE8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9707" y="-2222098"/>
                <a:ext cx="405600" cy="405600"/>
              </a:xfrm>
              <a:prstGeom prst="rect">
                <a:avLst/>
              </a:prstGeom>
            </p:spPr>
          </p:pic>
          <p:sp>
            <p:nvSpPr>
              <p:cNvPr id="112" name="文本框 111">
                <a:extLst>
                  <a:ext uri="{FF2B5EF4-FFF2-40B4-BE49-F238E27FC236}">
                    <a16:creationId xmlns:a16="http://schemas.microsoft.com/office/drawing/2014/main" id="{808F0216-D70D-EE48-8B3C-A059C220FD3A}"/>
                  </a:ext>
                </a:extLst>
              </p:cNvPr>
              <p:cNvSpPr txBox="1"/>
              <p:nvPr/>
            </p:nvSpPr>
            <p:spPr>
              <a:xfrm>
                <a:off x="4258182" y="-2384731"/>
                <a:ext cx="284183"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B</a:t>
                </a:r>
                <a:endParaRPr kumimoji="1" lang="zh-CN" altLang="en-US" sz="700" dirty="0">
                  <a:solidFill>
                    <a:schemeClr val="accent2"/>
                  </a:solidFill>
                  <a:latin typeface="IBM Plex Sans" charset="0"/>
                  <a:ea typeface="IBM Plex Sans" charset="0"/>
                  <a:cs typeface="IBM Plex Sans" charset="0"/>
                </a:endParaRPr>
              </a:p>
            </p:txBody>
          </p:sp>
        </p:grpSp>
        <p:grpSp>
          <p:nvGrpSpPr>
            <p:cNvPr id="68" name="组合 67">
              <a:extLst>
                <a:ext uri="{FF2B5EF4-FFF2-40B4-BE49-F238E27FC236}">
                  <a16:creationId xmlns:a16="http://schemas.microsoft.com/office/drawing/2014/main" id="{0D62A39D-1354-3A43-A7A9-332C2DEEE5C3}"/>
                </a:ext>
              </a:extLst>
            </p:cNvPr>
            <p:cNvGrpSpPr/>
            <p:nvPr/>
          </p:nvGrpSpPr>
          <p:grpSpPr>
            <a:xfrm>
              <a:off x="1087854" y="2561501"/>
              <a:ext cx="459625" cy="288658"/>
              <a:chOff x="3826107" y="3771411"/>
              <a:chExt cx="645829" cy="405600"/>
            </a:xfrm>
          </p:grpSpPr>
          <p:pic>
            <p:nvPicPr>
              <p:cNvPr id="107" name="图形 106" descr="商店">
                <a:extLst>
                  <a:ext uri="{FF2B5EF4-FFF2-40B4-BE49-F238E27FC236}">
                    <a16:creationId xmlns:a16="http://schemas.microsoft.com/office/drawing/2014/main" id="{C9F2B192-BD2D-754F-9310-D403AF2140BD}"/>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826107" y="3771411"/>
                <a:ext cx="405600" cy="405600"/>
              </a:xfrm>
              <a:prstGeom prst="rect">
                <a:avLst/>
              </a:prstGeom>
            </p:spPr>
          </p:pic>
          <p:sp>
            <p:nvSpPr>
              <p:cNvPr id="108" name="文本框 107">
                <a:extLst>
                  <a:ext uri="{FF2B5EF4-FFF2-40B4-BE49-F238E27FC236}">
                    <a16:creationId xmlns:a16="http://schemas.microsoft.com/office/drawing/2014/main" id="{B32ECD09-1AC5-FA46-BFE5-0A47CC7F1FD1}"/>
                  </a:ext>
                </a:extLst>
              </p:cNvPr>
              <p:cNvSpPr txBox="1"/>
              <p:nvPr/>
            </p:nvSpPr>
            <p:spPr>
              <a:xfrm>
                <a:off x="4097121" y="3895252"/>
                <a:ext cx="374815" cy="281102"/>
              </a:xfrm>
              <a:prstGeom prst="rect">
                <a:avLst/>
              </a:prstGeom>
              <a:noFill/>
              <a:ln>
                <a:noFill/>
              </a:ln>
            </p:spPr>
            <p:txBody>
              <a:bodyPr wrap="square" rtlCol="0">
                <a:spAutoFit/>
              </a:bodyPr>
              <a:lstStyle/>
              <a:p>
                <a:pPr algn="ctr"/>
                <a:r>
                  <a:rPr kumimoji="1" lang="en-US" altLang="zh-CN" sz="700" dirty="0">
                    <a:solidFill>
                      <a:schemeClr val="accent2"/>
                    </a:solidFill>
                    <a:latin typeface="IBM Plex Sans" charset="0"/>
                    <a:ea typeface="IBM Plex Sans" charset="0"/>
                    <a:cs typeface="IBM Plex Sans" charset="0"/>
                  </a:rPr>
                  <a:t>A</a:t>
                </a:r>
                <a:endParaRPr kumimoji="1" lang="zh-CN" altLang="en-US" sz="700" dirty="0">
                  <a:solidFill>
                    <a:schemeClr val="accent2"/>
                  </a:solidFill>
                  <a:latin typeface="IBM Plex Sans" charset="0"/>
                  <a:ea typeface="IBM Plex Sans" charset="0"/>
                  <a:cs typeface="IBM Plex Sans" charset="0"/>
                </a:endParaRPr>
              </a:p>
            </p:txBody>
          </p:sp>
        </p:grpSp>
        <p:grpSp>
          <p:nvGrpSpPr>
            <p:cNvPr id="72" name="组合 71">
              <a:extLst>
                <a:ext uri="{FF2B5EF4-FFF2-40B4-BE49-F238E27FC236}">
                  <a16:creationId xmlns:a16="http://schemas.microsoft.com/office/drawing/2014/main" id="{66238904-638F-DC4D-B23C-60B74FC95042}"/>
                </a:ext>
              </a:extLst>
            </p:cNvPr>
            <p:cNvGrpSpPr/>
            <p:nvPr/>
          </p:nvGrpSpPr>
          <p:grpSpPr>
            <a:xfrm>
              <a:off x="1022879" y="1708403"/>
              <a:ext cx="491590" cy="279384"/>
              <a:chOff x="2453550" y="2033341"/>
              <a:chExt cx="633437" cy="360000"/>
            </a:xfrm>
          </p:grpSpPr>
          <p:sp>
            <p:nvSpPr>
              <p:cNvPr id="103" name="立方体 102">
                <a:extLst>
                  <a:ext uri="{FF2B5EF4-FFF2-40B4-BE49-F238E27FC236}">
                    <a16:creationId xmlns:a16="http://schemas.microsoft.com/office/drawing/2014/main" id="{B3B1B99E-0AE4-CD47-A366-7E3C5C75C4D7}"/>
                  </a:ext>
                </a:extLst>
              </p:cNvPr>
              <p:cNvSpPr>
                <a:spLocks noChangeAspect="1"/>
              </p:cNvSpPr>
              <p:nvPr/>
            </p:nvSpPr>
            <p:spPr bwMode="auto">
              <a:xfrm>
                <a:off x="2453550"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104" name="立方体 103">
                <a:extLst>
                  <a:ext uri="{FF2B5EF4-FFF2-40B4-BE49-F238E27FC236}">
                    <a16:creationId xmlns:a16="http://schemas.microsoft.com/office/drawing/2014/main" id="{F84C30F3-E186-DE42-814F-664C3329E1C7}"/>
                  </a:ext>
                </a:extLst>
              </p:cNvPr>
              <p:cNvSpPr>
                <a:spLocks noChangeAspect="1"/>
              </p:cNvSpPr>
              <p:nvPr/>
            </p:nvSpPr>
            <p:spPr bwMode="auto">
              <a:xfrm>
                <a:off x="2726987"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80" name="组合 79">
              <a:extLst>
                <a:ext uri="{FF2B5EF4-FFF2-40B4-BE49-F238E27FC236}">
                  <a16:creationId xmlns:a16="http://schemas.microsoft.com/office/drawing/2014/main" id="{3743F541-6FC6-6340-AFA6-CCB0D1B57DD7}"/>
                </a:ext>
              </a:extLst>
            </p:cNvPr>
            <p:cNvGrpSpPr/>
            <p:nvPr/>
          </p:nvGrpSpPr>
          <p:grpSpPr>
            <a:xfrm>
              <a:off x="2569438" y="1682606"/>
              <a:ext cx="491590" cy="279384"/>
              <a:chOff x="2453550" y="2033341"/>
              <a:chExt cx="633437" cy="360000"/>
            </a:xfrm>
            <a:solidFill>
              <a:schemeClr val="accent3"/>
            </a:solidFill>
          </p:grpSpPr>
          <p:sp>
            <p:nvSpPr>
              <p:cNvPr id="93" name="立方体 92">
                <a:extLst>
                  <a:ext uri="{FF2B5EF4-FFF2-40B4-BE49-F238E27FC236}">
                    <a16:creationId xmlns:a16="http://schemas.microsoft.com/office/drawing/2014/main" id="{70F1CE53-2C91-D048-B0D9-D22FB70695AE}"/>
                  </a:ext>
                </a:extLst>
              </p:cNvPr>
              <p:cNvSpPr>
                <a:spLocks noChangeAspect="1"/>
              </p:cNvSpPr>
              <p:nvPr/>
            </p:nvSpPr>
            <p:spPr bwMode="auto">
              <a:xfrm>
                <a:off x="2453550"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94" name="立方体 93">
                <a:extLst>
                  <a:ext uri="{FF2B5EF4-FFF2-40B4-BE49-F238E27FC236}">
                    <a16:creationId xmlns:a16="http://schemas.microsoft.com/office/drawing/2014/main" id="{8B567A42-BCB2-CD45-B7AA-4A3BC0915733}"/>
                  </a:ext>
                </a:extLst>
              </p:cNvPr>
              <p:cNvSpPr>
                <a:spLocks noChangeAspect="1"/>
              </p:cNvSpPr>
              <p:nvPr/>
            </p:nvSpPr>
            <p:spPr bwMode="auto">
              <a:xfrm>
                <a:off x="2726987"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82" name="组合 81">
              <a:extLst>
                <a:ext uri="{FF2B5EF4-FFF2-40B4-BE49-F238E27FC236}">
                  <a16:creationId xmlns:a16="http://schemas.microsoft.com/office/drawing/2014/main" id="{FFAA37D6-5A7E-3B4B-8F29-4BCF85A7B2F8}"/>
                </a:ext>
              </a:extLst>
            </p:cNvPr>
            <p:cNvGrpSpPr/>
            <p:nvPr/>
          </p:nvGrpSpPr>
          <p:grpSpPr>
            <a:xfrm>
              <a:off x="1718452" y="1646913"/>
              <a:ext cx="633507" cy="460975"/>
              <a:chOff x="7122231" y="1451768"/>
              <a:chExt cx="816304" cy="593988"/>
            </a:xfrm>
          </p:grpSpPr>
          <p:sp>
            <p:nvSpPr>
              <p:cNvPr id="87" name="矩形 86">
                <a:extLst>
                  <a:ext uri="{FF2B5EF4-FFF2-40B4-BE49-F238E27FC236}">
                    <a16:creationId xmlns:a16="http://schemas.microsoft.com/office/drawing/2014/main" id="{AF92E0F0-04BF-ED4D-9571-197B8D3C76FC}"/>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88" name="文本框 87">
                <a:extLst>
                  <a:ext uri="{FF2B5EF4-FFF2-40B4-BE49-F238E27FC236}">
                    <a16:creationId xmlns:a16="http://schemas.microsoft.com/office/drawing/2014/main" id="{C74DC448-5FC3-E343-9EF9-4285721C420E}"/>
                  </a:ext>
                </a:extLst>
              </p:cNvPr>
              <p:cNvSpPr txBox="1"/>
              <p:nvPr/>
            </p:nvSpPr>
            <p:spPr>
              <a:xfrm>
                <a:off x="7122231" y="1451768"/>
                <a:ext cx="816304" cy="297438"/>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CDC(NY)</a:t>
                </a:r>
                <a:endParaRPr kumimoji="1" lang="zh-CN" altLang="en-US" sz="900" dirty="0">
                  <a:solidFill>
                    <a:schemeClr val="bg1"/>
                  </a:solidFill>
                  <a:latin typeface="IBM Plex Sans" charset="0"/>
                  <a:ea typeface="IBM Plex Sans" charset="0"/>
                  <a:cs typeface="IBM Plex Sans" charset="0"/>
                </a:endParaRPr>
              </a:p>
            </p:txBody>
          </p:sp>
          <p:pic>
            <p:nvPicPr>
              <p:cNvPr id="89" name="图形 88" descr="医院">
                <a:extLst>
                  <a:ext uri="{FF2B5EF4-FFF2-40B4-BE49-F238E27FC236}">
                    <a16:creationId xmlns:a16="http://schemas.microsoft.com/office/drawing/2014/main" id="{4A269C9D-0325-E343-AC57-EDC4841179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4381" y="1613756"/>
                <a:ext cx="432000" cy="432000"/>
              </a:xfrm>
              <a:prstGeom prst="rect">
                <a:avLst/>
              </a:prstGeom>
            </p:spPr>
          </p:pic>
        </p:grpSp>
        <p:grpSp>
          <p:nvGrpSpPr>
            <p:cNvPr id="45" name="组合 44">
              <a:extLst>
                <a:ext uri="{FF2B5EF4-FFF2-40B4-BE49-F238E27FC236}">
                  <a16:creationId xmlns:a16="http://schemas.microsoft.com/office/drawing/2014/main" id="{4B81F0BC-7E24-A449-84DF-D46D813A81F3}"/>
                </a:ext>
              </a:extLst>
            </p:cNvPr>
            <p:cNvGrpSpPr>
              <a:grpSpLocks noChangeAspect="1"/>
            </p:cNvGrpSpPr>
            <p:nvPr/>
          </p:nvGrpSpPr>
          <p:grpSpPr>
            <a:xfrm>
              <a:off x="2550322" y="928330"/>
              <a:ext cx="448080" cy="335261"/>
              <a:chOff x="4106883" y="3521047"/>
              <a:chExt cx="721716" cy="540000"/>
            </a:xfrm>
          </p:grpSpPr>
          <p:sp>
            <p:nvSpPr>
              <p:cNvPr id="59" name="矩形 58">
                <a:extLst>
                  <a:ext uri="{FF2B5EF4-FFF2-40B4-BE49-F238E27FC236}">
                    <a16:creationId xmlns:a16="http://schemas.microsoft.com/office/drawing/2014/main" id="{B218198F-15DA-9844-80C8-EADC7E30C874}"/>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60" name="图形 59" descr="医学">
                <a:extLst>
                  <a:ext uri="{FF2B5EF4-FFF2-40B4-BE49-F238E27FC236}">
                    <a16:creationId xmlns:a16="http://schemas.microsoft.com/office/drawing/2014/main" id="{38792071-655D-0D46-AAA2-53E20F1627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5738" y="3729475"/>
                <a:ext cx="324000" cy="324000"/>
              </a:xfrm>
              <a:prstGeom prst="rect">
                <a:avLst/>
              </a:prstGeom>
            </p:spPr>
          </p:pic>
          <p:sp>
            <p:nvSpPr>
              <p:cNvPr id="61" name="文本框 60">
                <a:extLst>
                  <a:ext uri="{FF2B5EF4-FFF2-40B4-BE49-F238E27FC236}">
                    <a16:creationId xmlns:a16="http://schemas.microsoft.com/office/drawing/2014/main" id="{BB16A221-633C-7A46-BFC9-D516C8F92A1F}"/>
                  </a:ext>
                </a:extLst>
              </p:cNvPr>
              <p:cNvSpPr txBox="1"/>
              <p:nvPr/>
            </p:nvSpPr>
            <p:spPr>
              <a:xfrm>
                <a:off x="4106883" y="3529675"/>
                <a:ext cx="721716" cy="246565"/>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A</a:t>
                </a:r>
                <a:endParaRPr kumimoji="1" lang="zh-CN" altLang="en-US" sz="600" dirty="0">
                  <a:solidFill>
                    <a:schemeClr val="bg1"/>
                  </a:solidFill>
                  <a:latin typeface="IBM Plex Sans" charset="0"/>
                  <a:ea typeface="IBM Plex Sans" charset="0"/>
                  <a:cs typeface="IBM Plex Sans" charset="0"/>
                </a:endParaRPr>
              </a:p>
            </p:txBody>
          </p:sp>
        </p:grpSp>
        <p:grpSp>
          <p:nvGrpSpPr>
            <p:cNvPr id="46" name="组合 45">
              <a:extLst>
                <a:ext uri="{FF2B5EF4-FFF2-40B4-BE49-F238E27FC236}">
                  <a16:creationId xmlns:a16="http://schemas.microsoft.com/office/drawing/2014/main" id="{EE6109AC-183F-AA49-9E91-96446016C77F}"/>
                </a:ext>
              </a:extLst>
            </p:cNvPr>
            <p:cNvGrpSpPr>
              <a:grpSpLocks noChangeAspect="1"/>
            </p:cNvGrpSpPr>
            <p:nvPr/>
          </p:nvGrpSpPr>
          <p:grpSpPr>
            <a:xfrm>
              <a:off x="3310436" y="1604996"/>
              <a:ext cx="448080" cy="335261"/>
              <a:chOff x="4106880" y="3521047"/>
              <a:chExt cx="721717" cy="540000"/>
            </a:xfrm>
          </p:grpSpPr>
          <p:sp>
            <p:nvSpPr>
              <p:cNvPr id="56" name="矩形 55">
                <a:extLst>
                  <a:ext uri="{FF2B5EF4-FFF2-40B4-BE49-F238E27FC236}">
                    <a16:creationId xmlns:a16="http://schemas.microsoft.com/office/drawing/2014/main" id="{E5A9A054-8554-644F-A944-D5768CD836EB}"/>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57" name="图形 56" descr="医学">
                <a:extLst>
                  <a:ext uri="{FF2B5EF4-FFF2-40B4-BE49-F238E27FC236}">
                    <a16:creationId xmlns:a16="http://schemas.microsoft.com/office/drawing/2014/main" id="{1072ACB3-7735-494E-AABF-57E7B0301F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5738" y="3729475"/>
                <a:ext cx="324000" cy="324000"/>
              </a:xfrm>
              <a:prstGeom prst="rect">
                <a:avLst/>
              </a:prstGeom>
            </p:spPr>
          </p:pic>
          <p:sp>
            <p:nvSpPr>
              <p:cNvPr id="58" name="文本框 57">
                <a:extLst>
                  <a:ext uri="{FF2B5EF4-FFF2-40B4-BE49-F238E27FC236}">
                    <a16:creationId xmlns:a16="http://schemas.microsoft.com/office/drawing/2014/main" id="{78C37FEE-1237-A546-B126-ED9D4714FC84}"/>
                  </a:ext>
                </a:extLst>
              </p:cNvPr>
              <p:cNvSpPr txBox="1"/>
              <p:nvPr/>
            </p:nvSpPr>
            <p:spPr>
              <a:xfrm>
                <a:off x="4106880" y="3529674"/>
                <a:ext cx="721717" cy="246565"/>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B</a:t>
                </a:r>
                <a:endParaRPr kumimoji="1" lang="zh-CN" altLang="en-US" sz="600" dirty="0">
                  <a:solidFill>
                    <a:schemeClr val="bg1"/>
                  </a:solidFill>
                  <a:latin typeface="IBM Plex Sans" charset="0"/>
                  <a:ea typeface="IBM Plex Sans" charset="0"/>
                  <a:cs typeface="IBM Plex Sans" charset="0"/>
                </a:endParaRPr>
              </a:p>
            </p:txBody>
          </p:sp>
        </p:grpSp>
        <p:grpSp>
          <p:nvGrpSpPr>
            <p:cNvPr id="47" name="组合 46">
              <a:extLst>
                <a:ext uri="{FF2B5EF4-FFF2-40B4-BE49-F238E27FC236}">
                  <a16:creationId xmlns:a16="http://schemas.microsoft.com/office/drawing/2014/main" id="{E0A3FFED-81D8-0449-A22D-B018053E534F}"/>
                </a:ext>
              </a:extLst>
            </p:cNvPr>
            <p:cNvGrpSpPr>
              <a:grpSpLocks noChangeAspect="1"/>
            </p:cNvGrpSpPr>
            <p:nvPr/>
          </p:nvGrpSpPr>
          <p:grpSpPr>
            <a:xfrm>
              <a:off x="2637343" y="2407548"/>
              <a:ext cx="446751" cy="335261"/>
              <a:chOff x="4107951" y="3521047"/>
              <a:chExt cx="719575" cy="540000"/>
            </a:xfrm>
          </p:grpSpPr>
          <p:sp>
            <p:nvSpPr>
              <p:cNvPr id="53" name="矩形 52">
                <a:extLst>
                  <a:ext uri="{FF2B5EF4-FFF2-40B4-BE49-F238E27FC236}">
                    <a16:creationId xmlns:a16="http://schemas.microsoft.com/office/drawing/2014/main" id="{E72939F0-7C8E-D345-8275-F74663120FE3}"/>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54" name="图形 53" descr="医学">
                <a:extLst>
                  <a:ext uri="{FF2B5EF4-FFF2-40B4-BE49-F238E27FC236}">
                    <a16:creationId xmlns:a16="http://schemas.microsoft.com/office/drawing/2014/main" id="{4E1C7A7D-9C42-2041-8647-88E78975F3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5738" y="3729475"/>
                <a:ext cx="324000" cy="324000"/>
              </a:xfrm>
              <a:prstGeom prst="rect">
                <a:avLst/>
              </a:prstGeom>
            </p:spPr>
          </p:pic>
          <p:sp>
            <p:nvSpPr>
              <p:cNvPr id="55" name="文本框 54">
                <a:extLst>
                  <a:ext uri="{FF2B5EF4-FFF2-40B4-BE49-F238E27FC236}">
                    <a16:creationId xmlns:a16="http://schemas.microsoft.com/office/drawing/2014/main" id="{149CE942-276D-E448-B7E5-5DD95A9D53C1}"/>
                  </a:ext>
                </a:extLst>
              </p:cNvPr>
              <p:cNvSpPr txBox="1"/>
              <p:nvPr/>
            </p:nvSpPr>
            <p:spPr>
              <a:xfrm>
                <a:off x="4107951" y="3529674"/>
                <a:ext cx="719575" cy="246565"/>
              </a:xfrm>
              <a:prstGeom prst="rect">
                <a:avLst/>
              </a:prstGeom>
              <a:noFill/>
            </p:spPr>
            <p:txBody>
              <a:bodyPr wrap="none" rtlCol="0">
                <a:spAutoFit/>
              </a:bodyPr>
              <a:lstStyle/>
              <a:p>
                <a:pPr algn="ctr"/>
                <a:r>
                  <a:rPr kumimoji="1" lang="en-US" altLang="zh-CN" sz="600" dirty="0">
                    <a:solidFill>
                      <a:schemeClr val="bg1"/>
                    </a:solidFill>
                    <a:latin typeface="IBM Plex Sans" charset="0"/>
                    <a:ea typeface="IBM Plex Sans" charset="0"/>
                    <a:cs typeface="IBM Plex Sans" charset="0"/>
                  </a:rPr>
                  <a:t>Hospital C</a:t>
                </a:r>
                <a:endParaRPr kumimoji="1" lang="zh-CN" altLang="en-US" sz="600" dirty="0">
                  <a:solidFill>
                    <a:schemeClr val="bg1"/>
                  </a:solidFill>
                  <a:latin typeface="IBM Plex Sans" charset="0"/>
                  <a:ea typeface="IBM Plex Sans" charset="0"/>
                  <a:cs typeface="IBM Plex Sans" charset="0"/>
                </a:endParaRPr>
              </a:p>
            </p:txBody>
          </p:sp>
        </p:grpSp>
        <p:sp>
          <p:nvSpPr>
            <p:cNvPr id="43" name="文本框 42">
              <a:extLst>
                <a:ext uri="{FF2B5EF4-FFF2-40B4-BE49-F238E27FC236}">
                  <a16:creationId xmlns:a16="http://schemas.microsoft.com/office/drawing/2014/main" id="{EE79FC33-9705-F442-BE76-E5BD592E8D13}"/>
                </a:ext>
              </a:extLst>
            </p:cNvPr>
            <p:cNvSpPr txBox="1"/>
            <p:nvPr/>
          </p:nvSpPr>
          <p:spPr>
            <a:xfrm>
              <a:off x="1145237" y="792924"/>
              <a:ext cx="202248" cy="165838"/>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nvGrpSpPr>
            <p:cNvPr id="137" name="组合 136">
              <a:extLst>
                <a:ext uri="{FF2B5EF4-FFF2-40B4-BE49-F238E27FC236}">
                  <a16:creationId xmlns:a16="http://schemas.microsoft.com/office/drawing/2014/main" id="{077C5225-1BBF-1143-AE2B-BF77068CF9E8}"/>
                </a:ext>
              </a:extLst>
            </p:cNvPr>
            <p:cNvGrpSpPr/>
            <p:nvPr/>
          </p:nvGrpSpPr>
          <p:grpSpPr>
            <a:xfrm>
              <a:off x="152280" y="1620541"/>
              <a:ext cx="304236" cy="415040"/>
              <a:chOff x="3596146" y="3638089"/>
              <a:chExt cx="427489" cy="583183"/>
            </a:xfrm>
          </p:grpSpPr>
          <p:pic>
            <p:nvPicPr>
              <p:cNvPr id="138" name="图形 137" descr="商店">
                <a:extLst>
                  <a:ext uri="{FF2B5EF4-FFF2-40B4-BE49-F238E27FC236}">
                    <a16:creationId xmlns:a16="http://schemas.microsoft.com/office/drawing/2014/main" id="{65FB6437-F520-6F48-9693-27C1ECD4EBC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596146" y="3638089"/>
                <a:ext cx="405600" cy="405600"/>
              </a:xfrm>
              <a:prstGeom prst="rect">
                <a:avLst/>
              </a:prstGeom>
            </p:spPr>
          </p:pic>
          <p:sp>
            <p:nvSpPr>
              <p:cNvPr id="139" name="文本框 138">
                <a:extLst>
                  <a:ext uri="{FF2B5EF4-FFF2-40B4-BE49-F238E27FC236}">
                    <a16:creationId xmlns:a16="http://schemas.microsoft.com/office/drawing/2014/main" id="{6D94649D-AEC4-A249-9DB1-85D8ED9CF293}"/>
                  </a:ext>
                </a:extLst>
              </p:cNvPr>
              <p:cNvSpPr txBox="1"/>
              <p:nvPr/>
            </p:nvSpPr>
            <p:spPr>
              <a:xfrm>
                <a:off x="3648820" y="3940170"/>
                <a:ext cx="374815" cy="281102"/>
              </a:xfrm>
              <a:prstGeom prst="rect">
                <a:avLst/>
              </a:prstGeom>
              <a:noFill/>
              <a:ln>
                <a:noFill/>
              </a:ln>
            </p:spPr>
            <p:txBody>
              <a:bodyPr wrap="square" rtlCol="0">
                <a:spAutoFit/>
              </a:bodyPr>
              <a:lstStyle/>
              <a:p>
                <a:pPr algn="ctr"/>
                <a:r>
                  <a:rPr kumimoji="1" lang="en-US" altLang="zh-CN" sz="700" dirty="0">
                    <a:solidFill>
                      <a:schemeClr val="accent2"/>
                    </a:solidFill>
                    <a:latin typeface="IBM Plex Sans" charset="0"/>
                    <a:ea typeface="IBM Plex Sans" charset="0"/>
                    <a:cs typeface="IBM Plex Sans" charset="0"/>
                  </a:rPr>
                  <a:t>C</a:t>
                </a:r>
                <a:endParaRPr kumimoji="1" lang="zh-CN" altLang="en-US" sz="700" dirty="0">
                  <a:solidFill>
                    <a:schemeClr val="accent2"/>
                  </a:solidFill>
                  <a:latin typeface="IBM Plex Sans" charset="0"/>
                  <a:ea typeface="IBM Plex Sans" charset="0"/>
                  <a:cs typeface="IBM Plex Sans" charset="0"/>
                </a:endParaRPr>
              </a:p>
            </p:txBody>
          </p:sp>
        </p:grpSp>
      </p:grpSp>
      <p:graphicFrame>
        <p:nvGraphicFramePr>
          <p:cNvPr id="163" name="表格 162">
            <a:extLst>
              <a:ext uri="{FF2B5EF4-FFF2-40B4-BE49-F238E27FC236}">
                <a16:creationId xmlns:a16="http://schemas.microsoft.com/office/drawing/2014/main" id="{B7E77232-0851-1445-B471-ACE2EA4AAD43}"/>
              </a:ext>
            </a:extLst>
          </p:cNvPr>
          <p:cNvGraphicFramePr>
            <a:graphicFrameLocks noGrp="1"/>
          </p:cNvGraphicFramePr>
          <p:nvPr>
            <p:extLst>
              <p:ext uri="{D42A27DB-BD31-4B8C-83A1-F6EECF244321}">
                <p14:modId xmlns:p14="http://schemas.microsoft.com/office/powerpoint/2010/main" val="4071367553"/>
              </p:ext>
            </p:extLst>
          </p:nvPr>
        </p:nvGraphicFramePr>
        <p:xfrm>
          <a:off x="3863087" y="1291031"/>
          <a:ext cx="5094891" cy="1854330"/>
        </p:xfrm>
        <a:graphic>
          <a:graphicData uri="http://schemas.openxmlformats.org/drawingml/2006/table">
            <a:tbl>
              <a:tblPr firstRow="1" bandRow="1">
                <a:tableStyleId>{93296810-A885-4BE3-A3E7-6D5BEEA58F35}</a:tableStyleId>
              </a:tblPr>
              <a:tblGrid>
                <a:gridCol w="1698297">
                  <a:extLst>
                    <a:ext uri="{9D8B030D-6E8A-4147-A177-3AD203B41FA5}">
                      <a16:colId xmlns:a16="http://schemas.microsoft.com/office/drawing/2014/main" val="1015673921"/>
                    </a:ext>
                  </a:extLst>
                </a:gridCol>
                <a:gridCol w="1698297">
                  <a:extLst>
                    <a:ext uri="{9D8B030D-6E8A-4147-A177-3AD203B41FA5}">
                      <a16:colId xmlns:a16="http://schemas.microsoft.com/office/drawing/2014/main" val="2419281209"/>
                    </a:ext>
                  </a:extLst>
                </a:gridCol>
                <a:gridCol w="1698297">
                  <a:extLst>
                    <a:ext uri="{9D8B030D-6E8A-4147-A177-3AD203B41FA5}">
                      <a16:colId xmlns:a16="http://schemas.microsoft.com/office/drawing/2014/main" val="1199034076"/>
                    </a:ext>
                  </a:extLst>
                </a:gridCol>
              </a:tblGrid>
              <a:tr h="254006">
                <a:tc>
                  <a:txBody>
                    <a:bodyPr/>
                    <a:lstStyle/>
                    <a:p>
                      <a:r>
                        <a:rPr lang="en-US" altLang="zh-CN" dirty="0">
                          <a:solidFill>
                            <a:sysClr val="windowText" lastClr="000000"/>
                          </a:solidFill>
                        </a:rPr>
                        <a:t>Some</a:t>
                      </a:r>
                      <a:r>
                        <a:rPr lang="zh-CN" altLang="en-US" dirty="0">
                          <a:solidFill>
                            <a:sysClr val="windowText" lastClr="000000"/>
                          </a:solidFill>
                        </a:rPr>
                        <a:t> </a:t>
                      </a:r>
                      <a:r>
                        <a:rPr lang="en-US" altLang="zh-CN" dirty="0">
                          <a:solidFill>
                            <a:sysClr val="windowText" lastClr="000000"/>
                          </a:solidFill>
                        </a:rPr>
                        <a:t>One</a:t>
                      </a:r>
                      <a:endParaRPr lang="zh-CN" altLang="en-US" dirty="0">
                        <a:solidFill>
                          <a:sysClr val="windowText" lastClr="000000"/>
                        </a:solidFill>
                      </a:endParaRPr>
                    </a:p>
                  </a:txBody>
                  <a:tcPr/>
                </a:tc>
                <a:tc>
                  <a:txBody>
                    <a:bodyPr/>
                    <a:lstStyle/>
                    <a:p>
                      <a:r>
                        <a:rPr lang="en-US" altLang="zh-CN" dirty="0">
                          <a:solidFill>
                            <a:sysClr val="windowText" lastClr="000000"/>
                          </a:solidFill>
                        </a:rPr>
                        <a:t>Have Been to</a:t>
                      </a:r>
                      <a:endParaRPr lang="zh-CN" altLang="en-US" dirty="0">
                        <a:solidFill>
                          <a:sysClr val="windowText" lastClr="000000"/>
                        </a:solidFill>
                      </a:endParaRPr>
                    </a:p>
                  </a:txBody>
                  <a:tcPr/>
                </a:tc>
                <a:tc>
                  <a:txBody>
                    <a:bodyPr/>
                    <a:lstStyle/>
                    <a:p>
                      <a:r>
                        <a:rPr lang="en-US" altLang="zh-CN" dirty="0">
                          <a:solidFill>
                            <a:sysClr val="windowText" lastClr="000000"/>
                          </a:solidFill>
                        </a:rPr>
                        <a:t>At</a:t>
                      </a:r>
                      <a:r>
                        <a:rPr lang="zh-CN" altLang="en-US" dirty="0">
                          <a:solidFill>
                            <a:sysClr val="windowText" lastClr="000000"/>
                          </a:solidFill>
                        </a:rPr>
                        <a:t> </a:t>
                      </a:r>
                      <a:r>
                        <a:rPr lang="en-US" altLang="zh-CN" dirty="0">
                          <a:solidFill>
                            <a:sysClr val="windowText" lastClr="000000"/>
                          </a:solidFill>
                        </a:rPr>
                        <a:t>someday</a:t>
                      </a:r>
                      <a:endParaRPr lang="zh-CN" altLang="en-US" dirty="0">
                        <a:solidFill>
                          <a:sysClr val="windowText" lastClr="000000"/>
                        </a:solidFill>
                      </a:endParaRPr>
                    </a:p>
                  </a:txBody>
                  <a:tcPr/>
                </a:tc>
                <a:extLst>
                  <a:ext uri="{0D108BD9-81ED-4DB2-BD59-A6C34878D82A}">
                    <a16:rowId xmlns:a16="http://schemas.microsoft.com/office/drawing/2014/main" val="357364385"/>
                  </a:ext>
                </a:extLst>
              </a:tr>
              <a:tr h="254006">
                <a:tc>
                  <a:txBody>
                    <a:bodyPr/>
                    <a:lstStyle/>
                    <a:p>
                      <a:r>
                        <a:rPr lang="en-US" altLang="zh-CN" dirty="0">
                          <a:solidFill>
                            <a:sysClr val="windowText" lastClr="000000"/>
                          </a:solidFill>
                        </a:rPr>
                        <a:t>101-17-6199</a:t>
                      </a:r>
                      <a:endParaRPr lang="zh-CN" altLang="en-US" dirty="0">
                        <a:solidFill>
                          <a:sysClr val="windowText" lastClr="000000"/>
                        </a:solidFill>
                      </a:endParaRPr>
                    </a:p>
                  </a:txBody>
                  <a:tcPr/>
                </a:tc>
                <a:tc>
                  <a:txBody>
                    <a:bodyPr/>
                    <a:lstStyle/>
                    <a:p>
                      <a:r>
                        <a:rPr lang="en-US" altLang="zh-CN" dirty="0">
                          <a:solidFill>
                            <a:sysClr val="windowText" lastClr="000000"/>
                          </a:solidFill>
                        </a:rPr>
                        <a:t>Market</a:t>
                      </a:r>
                      <a:r>
                        <a:rPr lang="zh-CN" altLang="en-US" dirty="0">
                          <a:solidFill>
                            <a:sysClr val="windowText" lastClr="000000"/>
                          </a:solidFill>
                        </a:rPr>
                        <a:t> </a:t>
                      </a:r>
                      <a:r>
                        <a:rPr lang="en-US" altLang="zh-CN" dirty="0">
                          <a:solidFill>
                            <a:sysClr val="windowText" lastClr="000000"/>
                          </a:solidFill>
                        </a:rPr>
                        <a:t>A</a:t>
                      </a:r>
                      <a:endParaRPr lang="zh-CN" altLang="en-US" dirty="0">
                        <a:solidFill>
                          <a:sysClr val="windowText" lastClr="000000"/>
                        </a:solidFill>
                      </a:endParaRPr>
                    </a:p>
                  </a:txBody>
                  <a:tcPr/>
                </a:tc>
                <a:tc>
                  <a:txBody>
                    <a:bodyPr/>
                    <a:lstStyle/>
                    <a:p>
                      <a:r>
                        <a:rPr lang="en-US" altLang="zh-CN" dirty="0">
                          <a:solidFill>
                            <a:sysClr val="windowText" lastClr="000000"/>
                          </a:solidFill>
                        </a:rPr>
                        <a:t>2020-05-01</a:t>
                      </a:r>
                      <a:endParaRPr lang="zh-CN" altLang="en-US" dirty="0">
                        <a:solidFill>
                          <a:sysClr val="windowText" lastClr="000000"/>
                        </a:solidFill>
                      </a:endParaRPr>
                    </a:p>
                  </a:txBody>
                  <a:tcPr/>
                </a:tc>
                <a:extLst>
                  <a:ext uri="{0D108BD9-81ED-4DB2-BD59-A6C34878D82A}">
                    <a16:rowId xmlns:a16="http://schemas.microsoft.com/office/drawing/2014/main" val="3569159529"/>
                  </a:ext>
                </a:extLst>
              </a:tr>
              <a:tr h="254006">
                <a:tc>
                  <a:txBody>
                    <a:bodyPr/>
                    <a:lstStyle/>
                    <a:p>
                      <a:r>
                        <a:rPr lang="en-US" altLang="zh-CN" dirty="0">
                          <a:solidFill>
                            <a:sysClr val="windowText" lastClr="000000"/>
                          </a:solidFill>
                        </a:rPr>
                        <a:t>101-17-6199</a:t>
                      </a:r>
                      <a:endParaRPr lang="zh-CN" altLang="en-US" dirty="0">
                        <a:solidFill>
                          <a:sysClr val="windowText" lastClr="000000"/>
                        </a:solidFill>
                      </a:endParaRPr>
                    </a:p>
                  </a:txBody>
                  <a:tcPr/>
                </a:tc>
                <a:tc>
                  <a:txBody>
                    <a:bodyPr/>
                    <a:lstStyle/>
                    <a:p>
                      <a:r>
                        <a:rPr lang="en-US" altLang="zh-CN" dirty="0">
                          <a:solidFill>
                            <a:sysClr val="windowText" lastClr="000000"/>
                          </a:solidFill>
                        </a:rPr>
                        <a:t>Market</a:t>
                      </a:r>
                      <a:r>
                        <a:rPr lang="zh-CN" altLang="en-US" dirty="0">
                          <a:solidFill>
                            <a:sysClr val="windowText" lastClr="000000"/>
                          </a:solidFill>
                        </a:rPr>
                        <a:t> </a:t>
                      </a:r>
                      <a:r>
                        <a:rPr lang="en-US" altLang="zh-CN" dirty="0">
                          <a:solidFill>
                            <a:sysClr val="windowText" lastClr="000000"/>
                          </a:solidFill>
                        </a:rPr>
                        <a:t>B</a:t>
                      </a:r>
                      <a:endParaRPr lang="zh-CN" altLang="en-US" dirty="0">
                        <a:solidFill>
                          <a:sysClr val="windowText" lastClr="000000"/>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2020-05-02</a:t>
                      </a:r>
                      <a:endParaRPr lang="zh-CN" altLang="en-US" dirty="0">
                        <a:solidFill>
                          <a:sysClr val="windowText" lastClr="000000"/>
                        </a:solidFill>
                      </a:endParaRPr>
                    </a:p>
                  </a:txBody>
                  <a:tcPr/>
                </a:tc>
                <a:extLst>
                  <a:ext uri="{0D108BD9-81ED-4DB2-BD59-A6C34878D82A}">
                    <a16:rowId xmlns:a16="http://schemas.microsoft.com/office/drawing/2014/main" val="1681446594"/>
                  </a:ext>
                </a:extLst>
              </a:tr>
              <a:tr h="254006">
                <a:tc>
                  <a:txBody>
                    <a:bodyPr/>
                    <a:lstStyle/>
                    <a:p>
                      <a:r>
                        <a:rPr lang="en-US" altLang="zh-CN" dirty="0">
                          <a:solidFill>
                            <a:sysClr val="windowText" lastClr="000000"/>
                          </a:solidFill>
                        </a:rPr>
                        <a:t>105-10-6182</a:t>
                      </a:r>
                      <a:endParaRPr lang="zh-CN" altLang="en-US" dirty="0">
                        <a:solidFill>
                          <a:sysClr val="windowText" lastClr="000000"/>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Market</a:t>
                      </a:r>
                      <a:r>
                        <a:rPr lang="zh-CN" altLang="en-US" dirty="0">
                          <a:solidFill>
                            <a:sysClr val="windowText" lastClr="000000"/>
                          </a:solidFill>
                        </a:rPr>
                        <a:t> </a:t>
                      </a:r>
                      <a:r>
                        <a:rPr lang="en-US" altLang="zh-CN" dirty="0">
                          <a:solidFill>
                            <a:sysClr val="windowText" lastClr="000000"/>
                          </a:solidFill>
                        </a:rPr>
                        <a:t>B</a:t>
                      </a:r>
                      <a:endParaRPr lang="zh-CN" altLang="en-US" dirty="0">
                        <a:solidFill>
                          <a:sysClr val="windowText" lastClr="000000"/>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2020-05-02</a:t>
                      </a:r>
                      <a:endParaRPr lang="zh-CN" altLang="en-US" dirty="0">
                        <a:solidFill>
                          <a:sysClr val="windowText" lastClr="000000"/>
                        </a:solidFill>
                      </a:endParaRPr>
                    </a:p>
                  </a:txBody>
                  <a:tcPr/>
                </a:tc>
                <a:extLst>
                  <a:ext uri="{0D108BD9-81ED-4DB2-BD59-A6C34878D82A}">
                    <a16:rowId xmlns:a16="http://schemas.microsoft.com/office/drawing/2014/main" val="286381946"/>
                  </a:ext>
                </a:extLst>
              </a:tr>
              <a:tr h="254006">
                <a:tc>
                  <a:txBody>
                    <a:bodyPr/>
                    <a:lstStyle/>
                    <a:p>
                      <a:r>
                        <a:rPr lang="en-US" altLang="zh-CN" dirty="0">
                          <a:solidFill>
                            <a:sysClr val="windowText" lastClr="000000"/>
                          </a:solidFill>
                        </a:rPr>
                        <a:t>101-17-6199</a:t>
                      </a:r>
                      <a:endParaRPr lang="zh-CN" altLang="en-US" dirty="0">
                        <a:solidFill>
                          <a:sysClr val="windowText" lastClr="000000"/>
                        </a:solidFill>
                      </a:endParaRPr>
                    </a:p>
                  </a:txBody>
                  <a:tcPr/>
                </a:tc>
                <a:tc>
                  <a:txBody>
                    <a:bodyPr/>
                    <a:lstStyle/>
                    <a:p>
                      <a:r>
                        <a:rPr lang="en-US" altLang="zh-CN" dirty="0">
                          <a:solidFill>
                            <a:sysClr val="windowText" lastClr="000000"/>
                          </a:solidFill>
                        </a:rPr>
                        <a:t>Market C</a:t>
                      </a:r>
                      <a:endParaRPr lang="zh-CN" altLang="en-US" dirty="0">
                        <a:solidFill>
                          <a:sysClr val="windowText" lastClr="000000"/>
                        </a:solidFill>
                      </a:endParaRP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2020-05-10</a:t>
                      </a:r>
                      <a:endParaRPr lang="zh-CN" altLang="en-US" dirty="0">
                        <a:solidFill>
                          <a:sysClr val="windowText" lastClr="000000"/>
                        </a:solidFill>
                      </a:endParaRPr>
                    </a:p>
                  </a:txBody>
                  <a:tcPr/>
                </a:tc>
                <a:extLst>
                  <a:ext uri="{0D108BD9-81ED-4DB2-BD59-A6C34878D82A}">
                    <a16:rowId xmlns:a16="http://schemas.microsoft.com/office/drawing/2014/main" val="163680881"/>
                  </a:ext>
                </a:extLst>
              </a:tr>
              <a:tr h="254006">
                <a:tc>
                  <a:txBody>
                    <a:bodyPr/>
                    <a:lstStyle/>
                    <a:p>
                      <a:r>
                        <a:rPr lang="en-US" altLang="zh-CN" dirty="0">
                          <a:solidFill>
                            <a:sysClr val="windowText" lastClr="000000"/>
                          </a:solidFill>
                        </a:rPr>
                        <a:t>101-17-6199</a:t>
                      </a:r>
                      <a:endParaRPr lang="zh-CN" altLang="en-US" dirty="0">
                        <a:solidFill>
                          <a:sysClr val="windowText" lastClr="000000"/>
                        </a:solidFill>
                      </a:endParaRPr>
                    </a:p>
                  </a:txBody>
                  <a:tcPr/>
                </a:tc>
                <a:tc>
                  <a:txBody>
                    <a:bodyPr/>
                    <a:lstStyle/>
                    <a:p>
                      <a:r>
                        <a:rPr lang="en-US" altLang="zh-CN" dirty="0">
                          <a:solidFill>
                            <a:sysClr val="windowText" lastClr="000000"/>
                          </a:solidFill>
                        </a:rPr>
                        <a:t>Hospital A</a:t>
                      </a:r>
                      <a:endParaRPr lang="zh-CN" altLang="en-US" dirty="0">
                        <a:solidFill>
                          <a:sysClr val="windowText" lastClr="000000"/>
                        </a:solidFill>
                      </a:endParaRPr>
                    </a:p>
                  </a:txBody>
                  <a:tcPr/>
                </a:tc>
                <a:tc>
                  <a:txBody>
                    <a:bodyPr/>
                    <a:lstStyle/>
                    <a:p>
                      <a:r>
                        <a:rPr lang="en-US" altLang="zh-CN" dirty="0">
                          <a:solidFill>
                            <a:sysClr val="windowText" lastClr="000000"/>
                          </a:solidFill>
                        </a:rPr>
                        <a:t>2020-05-12</a:t>
                      </a:r>
                      <a:endParaRPr lang="zh-CN" altLang="en-US" dirty="0">
                        <a:solidFill>
                          <a:sysClr val="windowText" lastClr="000000"/>
                        </a:solidFill>
                      </a:endParaRPr>
                    </a:p>
                  </a:txBody>
                  <a:tcPr/>
                </a:tc>
                <a:extLst>
                  <a:ext uri="{0D108BD9-81ED-4DB2-BD59-A6C34878D82A}">
                    <a16:rowId xmlns:a16="http://schemas.microsoft.com/office/drawing/2014/main" val="3302544484"/>
                  </a:ext>
                </a:extLst>
              </a:tr>
            </a:tbl>
          </a:graphicData>
        </a:graphic>
      </p:graphicFrame>
    </p:spTree>
    <p:extLst>
      <p:ext uri="{BB962C8B-B14F-4D97-AF65-F5344CB8AC3E}">
        <p14:creationId xmlns:p14="http://schemas.microsoft.com/office/powerpoint/2010/main" val="15306930"/>
      </p:ext>
    </p:extLst>
  </p:cSld>
  <p:clrMapOvr>
    <a:masterClrMapping/>
  </p:clrMapOvr>
  <p:transition spd="slow">
    <p:wipe/>
  </p:transition>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961C7CC-94ED-7C47-95C1-780480ED64F7}"/>
    </a:ext>
  </a:extLst>
</a:theme>
</file>

<file path=ppt/theme/theme2.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8DA8429-7CF4-1B4C-8022-83ED7D7C978B}"/>
    </a:ext>
  </a:extLst>
</a:theme>
</file>

<file path=ppt/theme/theme3.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4.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58742E8B-88EA-7641-828C-D8727E5B3CA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378</TotalTime>
  <Words>3218</Words>
  <Application>Microsoft Macintosh PowerPoint</Application>
  <PresentationFormat>全屏显示(16:9)</PresentationFormat>
  <Paragraphs>497</Paragraphs>
  <Slides>28</Slides>
  <Notes>23</Notes>
  <HiddenSlides>2</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28</vt:i4>
      </vt:variant>
    </vt:vector>
  </HeadingPairs>
  <TitlesOfParts>
    <vt:vector size="39" baseType="lpstr">
      <vt:lpstr>.AppleSystemUIFont</vt:lpstr>
      <vt:lpstr>HelvNeue Light for IBM</vt:lpstr>
      <vt:lpstr>System Font Regular</vt:lpstr>
      <vt:lpstr>Arial</vt:lpstr>
      <vt:lpstr>IBM Plex Sans</vt:lpstr>
      <vt:lpstr>IBM Plex Sans Regular</vt:lpstr>
      <vt:lpstr>Wingdings</vt:lpstr>
      <vt:lpstr>IBM 2019 Master template (black background)</vt:lpstr>
      <vt:lpstr>IBM 2019 Master template (blue background)</vt:lpstr>
      <vt:lpstr>IBM 2019 Master template (light gray background)</vt:lpstr>
      <vt:lpstr>IBM 2019 Master template (white background)</vt:lpstr>
      <vt:lpstr>Credit Card Consumption for COVID-19</vt:lpstr>
      <vt:lpstr>What</vt:lpstr>
      <vt:lpstr>Why</vt:lpstr>
      <vt:lpstr>Why</vt:lpstr>
      <vt:lpstr>We want to</vt:lpstr>
      <vt:lpstr>Help CDC Tracing confirmed cases</vt:lpstr>
      <vt:lpstr>Help CDC Tracing confirmed cases</vt:lpstr>
      <vt:lpstr>Help CDC Tracing confirmed cases</vt:lpstr>
      <vt:lpstr>Help CDC Tracing confirmed cases</vt:lpstr>
      <vt:lpstr>Help Scientist from AI</vt:lpstr>
      <vt:lpstr>Help Scientist form AI</vt:lpstr>
      <vt:lpstr>Help Data Scientist form AI</vt:lpstr>
      <vt:lpstr>PowerPoint 演示文稿</vt:lpstr>
      <vt:lpstr>PowerPoint 演示文稿</vt:lpstr>
      <vt:lpstr>PowerPoint 演示文稿</vt:lpstr>
      <vt:lpstr>PowerPoint 演示文稿</vt:lpstr>
      <vt:lpstr>Why we do this</vt:lpstr>
      <vt:lpstr>Introduce</vt:lpstr>
      <vt:lpstr>For citizen</vt:lpstr>
      <vt:lpstr>For CDC</vt:lpstr>
      <vt:lpstr>PowerPoint 演示文稿</vt:lpstr>
      <vt:lpstr>基于信用卡的 流行病学追踪</vt:lpstr>
      <vt:lpstr>PowerPoint 演示文稿</vt:lpstr>
      <vt:lpstr>为什么做这个</vt:lpstr>
      <vt:lpstr>介绍</vt:lpstr>
      <vt:lpstr>对于市民</vt:lpstr>
      <vt:lpstr>帮助CDC</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基于信用卡的 流行病学追踪</dc:title>
  <dc:creator>Yi Yuan</dc:creator>
  <cp:lastModifiedBy>Yi Yuan</cp:lastModifiedBy>
  <cp:revision>101</cp:revision>
  <dcterms:created xsi:type="dcterms:W3CDTF">2020-04-21T13:02:18Z</dcterms:created>
  <dcterms:modified xsi:type="dcterms:W3CDTF">2020-04-25T08:07:39Z</dcterms:modified>
</cp:coreProperties>
</file>